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7.xml" ContentType="application/inkml+xml"/>
  <Override PartName="/ppt/notesSlides/notesSlide23.xml" ContentType="application/vnd.openxmlformats-officedocument.presentationml.notesSlide+xml"/>
  <Override PartName="/ppt/ink/ink8.xml" ContentType="application/inkml+xml"/>
  <Override PartName="/ppt/ink/ink9.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3"/>
  </p:notesMasterIdLst>
  <p:sldIdLst>
    <p:sldId id="256" r:id="rId5"/>
    <p:sldId id="257" r:id="rId6"/>
    <p:sldId id="258" r:id="rId7"/>
    <p:sldId id="436" r:id="rId8"/>
    <p:sldId id="491" r:id="rId9"/>
    <p:sldId id="469" r:id="rId10"/>
    <p:sldId id="467" r:id="rId11"/>
    <p:sldId id="477" r:id="rId12"/>
    <p:sldId id="470" r:id="rId13"/>
    <p:sldId id="476" r:id="rId14"/>
    <p:sldId id="471" r:id="rId15"/>
    <p:sldId id="486" r:id="rId16"/>
    <p:sldId id="468" r:id="rId17"/>
    <p:sldId id="507" r:id="rId18"/>
    <p:sldId id="524" r:id="rId19"/>
    <p:sldId id="460" r:id="rId20"/>
    <p:sldId id="472" r:id="rId21"/>
    <p:sldId id="485" r:id="rId22"/>
    <p:sldId id="483" r:id="rId23"/>
    <p:sldId id="505" r:id="rId24"/>
    <p:sldId id="506" r:id="rId25"/>
    <p:sldId id="480" r:id="rId26"/>
    <p:sldId id="518" r:id="rId27"/>
    <p:sldId id="519" r:id="rId28"/>
    <p:sldId id="484" r:id="rId29"/>
    <p:sldId id="487" r:id="rId30"/>
    <p:sldId id="407" r:id="rId31"/>
    <p:sldId id="514" r:id="rId32"/>
    <p:sldId id="481" r:id="rId33"/>
    <p:sldId id="488" r:id="rId34"/>
    <p:sldId id="508" r:id="rId35"/>
    <p:sldId id="473" r:id="rId36"/>
    <p:sldId id="512" r:id="rId37"/>
    <p:sldId id="482" r:id="rId38"/>
    <p:sldId id="513" r:id="rId39"/>
    <p:sldId id="509" r:id="rId40"/>
    <p:sldId id="474" r:id="rId41"/>
    <p:sldId id="515" r:id="rId42"/>
    <p:sldId id="516" r:id="rId43"/>
    <p:sldId id="517" r:id="rId44"/>
    <p:sldId id="510" r:id="rId45"/>
    <p:sldId id="475" r:id="rId46"/>
    <p:sldId id="490" r:id="rId47"/>
    <p:sldId id="492" r:id="rId48"/>
    <p:sldId id="493" r:id="rId49"/>
    <p:sldId id="494" r:id="rId50"/>
    <p:sldId id="523" r:id="rId51"/>
    <p:sldId id="495" r:id="rId52"/>
    <p:sldId id="496" r:id="rId53"/>
    <p:sldId id="497" r:id="rId54"/>
    <p:sldId id="498" r:id="rId55"/>
    <p:sldId id="499" r:id="rId56"/>
    <p:sldId id="520" r:id="rId57"/>
    <p:sldId id="521" r:id="rId58"/>
    <p:sldId id="522" r:id="rId59"/>
    <p:sldId id="525" r:id="rId60"/>
    <p:sldId id="429" r:id="rId61"/>
    <p:sldId id="448" r:id="rId62"/>
  </p:sldIdLst>
  <p:sldSz cx="12192000" cy="6858000"/>
  <p:notesSz cx="6858000" cy="9144000"/>
  <p:defaultText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7" autoAdjust="0"/>
    <p:restoredTop sz="85127" autoAdjust="0"/>
  </p:normalViewPr>
  <p:slideViewPr>
    <p:cSldViewPr snapToGrid="0">
      <p:cViewPr varScale="1">
        <p:scale>
          <a:sx n="112" d="100"/>
          <a:sy n="112" d="100"/>
        </p:scale>
        <p:origin x="7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an Tominski" userId="6eb7925a-4ed8-4478-9b7b-0da07fdcf4bc" providerId="ADAL" clId="{2E99E735-A6CE-4597-8890-693701346C85}"/>
  </pc:docChgLst>
  <pc:docChgLst>
    <pc:chgData name="Christian Tominski" userId="6eb7925a-4ed8-4478-9b7b-0da07fdcf4bc" providerId="ADAL" clId="{7F721E1B-1750-4601-980F-16944A4F9325}"/>
  </pc:docChgLst>
  <pc:docChgLst>
    <pc:chgData name="Christian Tominski" userId="6eb7925a-4ed8-4478-9b7b-0da07fdcf4bc" providerId="ADAL" clId="{F1DACD79-4C92-4BC3-A098-4C86882FAEA4}"/>
  </pc:docChgLst>
  <pc:docChgLst>
    <pc:chgData name="Christian Tominski" userId="6eb7925a-4ed8-4478-9b7b-0da07fdcf4bc" providerId="ADAL" clId="{5E3F8A1E-F362-443D-8DB0-AC115845F321}"/>
  </pc:docChgLst>
  <pc:docChgLst>
    <pc:chgData name="Christian Tominski" userId="6eb7925a-4ed8-4478-9b7b-0da07fdcf4bc" providerId="ADAL" clId="{590766C2-EA50-40D3-B9A4-26062B38273A}"/>
    <pc:docChg chg="undo custSel addSld delSld modSld sldOrd">
      <pc:chgData name="Christian Tominski" userId="6eb7925a-4ed8-4478-9b7b-0da07fdcf4bc" providerId="ADAL" clId="{590766C2-EA50-40D3-B9A4-26062B38273A}" dt="2022-12-19T15:03:43.420" v="733" actId="20577"/>
      <pc:docMkLst>
        <pc:docMk/>
      </pc:docMkLst>
      <pc:sldChg chg="modSp">
        <pc:chgData name="Christian Tominski" userId="6eb7925a-4ed8-4478-9b7b-0da07fdcf4bc" providerId="ADAL" clId="{590766C2-EA50-40D3-B9A4-26062B38273A}" dt="2022-12-19T14:51:55.266" v="468" actId="20577"/>
        <pc:sldMkLst>
          <pc:docMk/>
          <pc:sldMk cId="1829299716" sldId="473"/>
        </pc:sldMkLst>
        <pc:spChg chg="mod">
          <ac:chgData name="Christian Tominski" userId="6eb7925a-4ed8-4478-9b7b-0da07fdcf4bc" providerId="ADAL" clId="{590766C2-EA50-40D3-B9A4-26062B38273A}" dt="2022-12-19T14:51:55.266" v="468" actId="20577"/>
          <ac:spMkLst>
            <pc:docMk/>
            <pc:sldMk cId="1829299716" sldId="473"/>
            <ac:spMk id="8" creationId="{21B692B3-7574-4C1A-B492-A412E38A0792}"/>
          </ac:spMkLst>
        </pc:spChg>
      </pc:sldChg>
      <pc:sldChg chg="addSp modSp modAnim">
        <pc:chgData name="Christian Tominski" userId="6eb7925a-4ed8-4478-9b7b-0da07fdcf4bc" providerId="ADAL" clId="{590766C2-EA50-40D3-B9A4-26062B38273A}" dt="2022-12-19T14:36:24.570" v="192" actId="1076"/>
        <pc:sldMkLst>
          <pc:docMk/>
          <pc:sldMk cId="1571268299" sldId="477"/>
        </pc:sldMkLst>
        <pc:spChg chg="add mod">
          <ac:chgData name="Christian Tominski" userId="6eb7925a-4ed8-4478-9b7b-0da07fdcf4bc" providerId="ADAL" clId="{590766C2-EA50-40D3-B9A4-26062B38273A}" dt="2022-12-19T14:36:24.570" v="192" actId="1076"/>
          <ac:spMkLst>
            <pc:docMk/>
            <pc:sldMk cId="1571268299" sldId="477"/>
            <ac:spMk id="7" creationId="{BE392FC4-5C26-4BFA-94AC-155D2508435D}"/>
          </ac:spMkLst>
        </pc:spChg>
        <pc:spChg chg="mod">
          <ac:chgData name="Christian Tominski" userId="6eb7925a-4ed8-4478-9b7b-0da07fdcf4bc" providerId="ADAL" clId="{590766C2-EA50-40D3-B9A4-26062B38273A}" dt="2022-12-19T14:35:24.802" v="180" actId="20577"/>
          <ac:spMkLst>
            <pc:docMk/>
            <pc:sldMk cId="1571268299" sldId="477"/>
            <ac:spMk id="8" creationId="{21B692B3-7574-4C1A-B492-A412E38A0792}"/>
          </ac:spMkLst>
        </pc:spChg>
      </pc:sldChg>
      <pc:sldChg chg="modSp">
        <pc:chgData name="Christian Tominski" userId="6eb7925a-4ed8-4478-9b7b-0da07fdcf4bc" providerId="ADAL" clId="{590766C2-EA50-40D3-B9A4-26062B38273A}" dt="2022-12-19T14:45:30.137" v="359" actId="20577"/>
        <pc:sldMkLst>
          <pc:docMk/>
          <pc:sldMk cId="798596119" sldId="480"/>
        </pc:sldMkLst>
        <pc:spChg chg="mod">
          <ac:chgData name="Christian Tominski" userId="6eb7925a-4ed8-4478-9b7b-0da07fdcf4bc" providerId="ADAL" clId="{590766C2-EA50-40D3-B9A4-26062B38273A}" dt="2022-12-19T14:45:30.137" v="359" actId="20577"/>
          <ac:spMkLst>
            <pc:docMk/>
            <pc:sldMk cId="798596119" sldId="480"/>
            <ac:spMk id="8" creationId="{21B692B3-7574-4C1A-B492-A412E38A0792}"/>
          </ac:spMkLst>
        </pc:spChg>
      </pc:sldChg>
      <pc:sldChg chg="modSp modAnim">
        <pc:chgData name="Christian Tominski" userId="6eb7925a-4ed8-4478-9b7b-0da07fdcf4bc" providerId="ADAL" clId="{590766C2-EA50-40D3-B9A4-26062B38273A}" dt="2022-12-19T14:51:09.485" v="464" actId="14100"/>
        <pc:sldMkLst>
          <pc:docMk/>
          <pc:sldMk cId="1497093314" sldId="481"/>
        </pc:sldMkLst>
        <pc:picChg chg="mod">
          <ac:chgData name="Christian Tominski" userId="6eb7925a-4ed8-4478-9b7b-0da07fdcf4bc" providerId="ADAL" clId="{590766C2-EA50-40D3-B9A4-26062B38273A}" dt="2022-12-19T14:51:09.485" v="464" actId="14100"/>
          <ac:picMkLst>
            <pc:docMk/>
            <pc:sldMk cId="1497093314" sldId="481"/>
            <ac:picMk id="9" creationId="{9649FDFA-8859-479F-A1B7-17E5775E0CFD}"/>
          </ac:picMkLst>
        </pc:picChg>
        <pc:picChg chg="mod">
          <ac:chgData name="Christian Tominski" userId="6eb7925a-4ed8-4478-9b7b-0da07fdcf4bc" providerId="ADAL" clId="{590766C2-EA50-40D3-B9A4-26062B38273A}" dt="2022-12-19T14:51:04.288" v="463" actId="14100"/>
          <ac:picMkLst>
            <pc:docMk/>
            <pc:sldMk cId="1497093314" sldId="481"/>
            <ac:picMk id="10" creationId="{3BAC5CB8-DB18-4717-B2B6-E7181348D86E}"/>
          </ac:picMkLst>
        </pc:picChg>
      </pc:sldChg>
      <pc:sldChg chg="modSp">
        <pc:chgData name="Christian Tominski" userId="6eb7925a-4ed8-4478-9b7b-0da07fdcf4bc" providerId="ADAL" clId="{590766C2-EA50-40D3-B9A4-26062B38273A}" dt="2022-12-19T14:49:50.006" v="461" actId="313"/>
        <pc:sldMkLst>
          <pc:docMk/>
          <pc:sldMk cId="3215507275" sldId="484"/>
        </pc:sldMkLst>
        <pc:spChg chg="mod">
          <ac:chgData name="Christian Tominski" userId="6eb7925a-4ed8-4478-9b7b-0da07fdcf4bc" providerId="ADAL" clId="{590766C2-EA50-40D3-B9A4-26062B38273A}" dt="2022-12-19T14:49:50.006" v="461" actId="313"/>
          <ac:spMkLst>
            <pc:docMk/>
            <pc:sldMk cId="3215507275" sldId="484"/>
            <ac:spMk id="8" creationId="{21B692B3-7574-4C1A-B492-A412E38A0792}"/>
          </ac:spMkLst>
        </pc:spChg>
      </pc:sldChg>
      <pc:sldChg chg="modSp ord modAnim">
        <pc:chgData name="Christian Tominski" userId="6eb7925a-4ed8-4478-9b7b-0da07fdcf4bc" providerId="ADAL" clId="{590766C2-EA50-40D3-B9A4-26062B38273A}" dt="2022-12-19T14:42:38.897" v="341"/>
        <pc:sldMkLst>
          <pc:docMk/>
          <pc:sldMk cId="4264673126" sldId="486"/>
        </pc:sldMkLst>
        <pc:spChg chg="mod">
          <ac:chgData name="Christian Tominski" userId="6eb7925a-4ed8-4478-9b7b-0da07fdcf4bc" providerId="ADAL" clId="{590766C2-EA50-40D3-B9A4-26062B38273A}" dt="2022-12-19T14:40:54.924" v="203"/>
          <ac:spMkLst>
            <pc:docMk/>
            <pc:sldMk cId="4264673126" sldId="486"/>
            <ac:spMk id="2" creationId="{15893C7D-4057-4B89-9CC0-934B0A9255A4}"/>
          </ac:spMkLst>
        </pc:spChg>
        <pc:spChg chg="mod">
          <ac:chgData name="Christian Tominski" userId="6eb7925a-4ed8-4478-9b7b-0da07fdcf4bc" providerId="ADAL" clId="{590766C2-EA50-40D3-B9A4-26062B38273A}" dt="2022-12-19T14:42:24.396" v="340" actId="6549"/>
          <ac:spMkLst>
            <pc:docMk/>
            <pc:sldMk cId="4264673126" sldId="486"/>
            <ac:spMk id="8" creationId="{21B692B3-7574-4C1A-B492-A412E38A0792}"/>
          </ac:spMkLst>
        </pc:spChg>
      </pc:sldChg>
      <pc:sldChg chg="modAnim">
        <pc:chgData name="Christian Tominski" userId="6eb7925a-4ed8-4478-9b7b-0da07fdcf4bc" providerId="ADAL" clId="{590766C2-EA50-40D3-B9A4-26062B38273A}" dt="2022-12-19T14:48:42.502" v="403"/>
        <pc:sldMkLst>
          <pc:docMk/>
          <pc:sldMk cId="60324612" sldId="487"/>
        </pc:sldMkLst>
      </pc:sldChg>
      <pc:sldChg chg="delSp">
        <pc:chgData name="Christian Tominski" userId="6eb7925a-4ed8-4478-9b7b-0da07fdcf4bc" providerId="ADAL" clId="{590766C2-EA50-40D3-B9A4-26062B38273A}" dt="2022-12-19T14:34:06.490" v="91" actId="478"/>
        <pc:sldMkLst>
          <pc:docMk/>
          <pc:sldMk cId="4245051074" sldId="514"/>
        </pc:sldMkLst>
        <pc:inkChg chg="del">
          <ac:chgData name="Christian Tominski" userId="6eb7925a-4ed8-4478-9b7b-0da07fdcf4bc" providerId="ADAL" clId="{590766C2-EA50-40D3-B9A4-26062B38273A}" dt="2022-12-19T14:34:06.490" v="91" actId="478"/>
          <ac:inkMkLst>
            <pc:docMk/>
            <pc:sldMk cId="4245051074" sldId="514"/>
            <ac:inkMk id="76" creationId="{8E2A3AA7-E4F2-405A-A2ED-1DB88CD76D18}"/>
          </ac:inkMkLst>
        </pc:inkChg>
        <pc:inkChg chg="del">
          <ac:chgData name="Christian Tominski" userId="6eb7925a-4ed8-4478-9b7b-0da07fdcf4bc" providerId="ADAL" clId="{590766C2-EA50-40D3-B9A4-26062B38273A}" dt="2022-12-19T14:34:06.490" v="91" actId="478"/>
          <ac:inkMkLst>
            <pc:docMk/>
            <pc:sldMk cId="4245051074" sldId="514"/>
            <ac:inkMk id="77" creationId="{D3E676B1-9CAD-4521-8A3A-8EF34E5C17FD}"/>
          </ac:inkMkLst>
        </pc:inkChg>
      </pc:sldChg>
      <pc:sldChg chg="modSp">
        <pc:chgData name="Christian Tominski" userId="6eb7925a-4ed8-4478-9b7b-0da07fdcf4bc" providerId="ADAL" clId="{590766C2-EA50-40D3-B9A4-26062B38273A}" dt="2022-12-19T14:47:18.719" v="384" actId="20577"/>
        <pc:sldMkLst>
          <pc:docMk/>
          <pc:sldMk cId="1710778535" sldId="518"/>
        </pc:sldMkLst>
        <pc:spChg chg="mod">
          <ac:chgData name="Christian Tominski" userId="6eb7925a-4ed8-4478-9b7b-0da07fdcf4bc" providerId="ADAL" clId="{590766C2-EA50-40D3-B9A4-26062B38273A}" dt="2022-12-19T14:47:18.719" v="384" actId="20577"/>
          <ac:spMkLst>
            <pc:docMk/>
            <pc:sldMk cId="1710778535" sldId="518"/>
            <ac:spMk id="8" creationId="{21B692B3-7574-4C1A-B492-A412E38A0792}"/>
          </ac:spMkLst>
        </pc:spChg>
      </pc:sldChg>
      <pc:sldChg chg="modSp">
        <pc:chgData name="Christian Tominski" userId="6eb7925a-4ed8-4478-9b7b-0da07fdcf4bc" providerId="ADAL" clId="{590766C2-EA50-40D3-B9A4-26062B38273A}" dt="2022-12-19T14:47:26.734" v="386"/>
        <pc:sldMkLst>
          <pc:docMk/>
          <pc:sldMk cId="3150405878" sldId="519"/>
        </pc:sldMkLst>
        <pc:spChg chg="mod">
          <ac:chgData name="Christian Tominski" userId="6eb7925a-4ed8-4478-9b7b-0da07fdcf4bc" providerId="ADAL" clId="{590766C2-EA50-40D3-B9A4-26062B38273A}" dt="2022-12-19T14:47:26.734" v="386"/>
          <ac:spMkLst>
            <pc:docMk/>
            <pc:sldMk cId="3150405878" sldId="519"/>
            <ac:spMk id="8" creationId="{21B692B3-7574-4C1A-B492-A412E38A0792}"/>
          </ac:spMkLst>
        </pc:spChg>
      </pc:sldChg>
      <pc:sldChg chg="modAnim">
        <pc:chgData name="Christian Tominski" userId="6eb7925a-4ed8-4478-9b7b-0da07fdcf4bc" providerId="ADAL" clId="{590766C2-EA50-40D3-B9A4-26062B38273A}" dt="2022-12-19T14:55:45.486" v="474"/>
        <pc:sldMkLst>
          <pc:docMk/>
          <pc:sldMk cId="2780046246" sldId="523"/>
        </pc:sldMkLst>
      </pc:sldChg>
      <pc:sldChg chg="add del">
        <pc:chgData name="Christian Tominski" userId="6eb7925a-4ed8-4478-9b7b-0da07fdcf4bc" providerId="ADAL" clId="{590766C2-EA50-40D3-B9A4-26062B38273A}" dt="2022-12-19T14:33:52.596" v="90"/>
        <pc:sldMkLst>
          <pc:docMk/>
          <pc:sldMk cId="311544404" sldId="525"/>
        </pc:sldMkLst>
      </pc:sldChg>
      <pc:sldChg chg="delSp modSp add">
        <pc:chgData name="Christian Tominski" userId="6eb7925a-4ed8-4478-9b7b-0da07fdcf4bc" providerId="ADAL" clId="{590766C2-EA50-40D3-B9A4-26062B38273A}" dt="2022-12-19T15:03:43.420" v="733" actId="20577"/>
        <pc:sldMkLst>
          <pc:docMk/>
          <pc:sldMk cId="2536037157" sldId="525"/>
        </pc:sldMkLst>
        <pc:spChg chg="mod">
          <ac:chgData name="Christian Tominski" userId="6eb7925a-4ed8-4478-9b7b-0da07fdcf4bc" providerId="ADAL" clId="{590766C2-EA50-40D3-B9A4-26062B38273A}" dt="2022-12-19T15:00:38.163" v="482" actId="20577"/>
          <ac:spMkLst>
            <pc:docMk/>
            <pc:sldMk cId="2536037157" sldId="525"/>
            <ac:spMk id="2" creationId="{15893C7D-4057-4B89-9CC0-934B0A9255A4}"/>
          </ac:spMkLst>
        </pc:spChg>
        <pc:spChg chg="mod">
          <ac:chgData name="Christian Tominski" userId="6eb7925a-4ed8-4478-9b7b-0da07fdcf4bc" providerId="ADAL" clId="{590766C2-EA50-40D3-B9A4-26062B38273A}" dt="2022-12-19T15:03:43.420" v="733" actId="20577"/>
          <ac:spMkLst>
            <pc:docMk/>
            <pc:sldMk cId="2536037157" sldId="525"/>
            <ac:spMk id="8" creationId="{21B692B3-7574-4C1A-B492-A412E38A0792}"/>
          </ac:spMkLst>
        </pc:spChg>
        <pc:spChg chg="del">
          <ac:chgData name="Christian Tominski" userId="6eb7925a-4ed8-4478-9b7b-0da07fdcf4bc" providerId="ADAL" clId="{590766C2-EA50-40D3-B9A4-26062B38273A}" dt="2022-12-19T15:00:49.300" v="485" actId="478"/>
          <ac:spMkLst>
            <pc:docMk/>
            <pc:sldMk cId="2536037157" sldId="525"/>
            <ac:spMk id="16" creationId="{5B01895B-0E34-4633-835C-8AC433209CD1}"/>
          </ac:spMkLst>
        </pc:spChg>
        <pc:picChg chg="del">
          <ac:chgData name="Christian Tominski" userId="6eb7925a-4ed8-4478-9b7b-0da07fdcf4bc" providerId="ADAL" clId="{590766C2-EA50-40D3-B9A4-26062B38273A}" dt="2022-12-19T15:00:42.956" v="483" actId="478"/>
          <ac:picMkLst>
            <pc:docMk/>
            <pc:sldMk cId="2536037157" sldId="525"/>
            <ac:picMk id="17" creationId="{8ECDDE77-CF50-4036-A2C7-AA3CB05F41AA}"/>
          </ac:picMkLst>
        </pc:picChg>
        <pc:inkChg chg="del">
          <ac:chgData name="Christian Tominski" userId="6eb7925a-4ed8-4478-9b7b-0da07fdcf4bc" providerId="ADAL" clId="{590766C2-EA50-40D3-B9A4-26062B38273A}" dt="2022-12-19T15:00:46.945" v="484" actId="478"/>
          <ac:inkMkLst>
            <pc:docMk/>
            <pc:sldMk cId="2536037157" sldId="525"/>
            <ac:inkMk id="19" creationId="{052D89BD-CA8C-4F67-9415-65642BC0595A}"/>
          </ac:inkMkLst>
        </pc:inkChg>
        <pc:inkChg chg="del">
          <ac:chgData name="Christian Tominski" userId="6eb7925a-4ed8-4478-9b7b-0da07fdcf4bc" providerId="ADAL" clId="{590766C2-EA50-40D3-B9A4-26062B38273A}" dt="2022-12-19T15:00:46.945" v="484" actId="478"/>
          <ac:inkMkLst>
            <pc:docMk/>
            <pc:sldMk cId="2536037157" sldId="525"/>
            <ac:inkMk id="20" creationId="{60E10085-3186-4083-8199-85EA5962E690}"/>
          </ac:inkMkLst>
        </pc:inkChg>
        <pc:inkChg chg="del">
          <ac:chgData name="Christian Tominski" userId="6eb7925a-4ed8-4478-9b7b-0da07fdcf4bc" providerId="ADAL" clId="{590766C2-EA50-40D3-B9A4-26062B38273A}" dt="2022-12-19T15:00:46.945" v="484" actId="478"/>
          <ac:inkMkLst>
            <pc:docMk/>
            <pc:sldMk cId="2536037157" sldId="525"/>
            <ac:inkMk id="23" creationId="{596BFE87-6735-4FFB-99D8-3DC0D7CED69D}"/>
          </ac:inkMkLst>
        </pc:inkChg>
        <pc:inkChg chg="del">
          <ac:chgData name="Christian Tominski" userId="6eb7925a-4ed8-4478-9b7b-0da07fdcf4bc" providerId="ADAL" clId="{590766C2-EA50-40D3-B9A4-26062B38273A}" dt="2022-12-19T15:00:46.945" v="484" actId="478"/>
          <ac:inkMkLst>
            <pc:docMk/>
            <pc:sldMk cId="2536037157" sldId="525"/>
            <ac:inkMk id="24" creationId="{5DC0FC34-FADB-44AA-A01C-014C4C814298}"/>
          </ac:inkMkLst>
        </pc:inkChg>
        <pc:inkChg chg="del">
          <ac:chgData name="Christian Tominski" userId="6eb7925a-4ed8-4478-9b7b-0da07fdcf4bc" providerId="ADAL" clId="{590766C2-EA50-40D3-B9A4-26062B38273A}" dt="2022-12-19T15:00:46.945" v="484" actId="478"/>
          <ac:inkMkLst>
            <pc:docMk/>
            <pc:sldMk cId="2536037157" sldId="525"/>
            <ac:inkMk id="27" creationId="{FE8BFF18-227B-4418-8125-467560FD0A00}"/>
          </ac:inkMkLst>
        </pc:inkChg>
        <pc:inkChg chg="del">
          <ac:chgData name="Christian Tominski" userId="6eb7925a-4ed8-4478-9b7b-0da07fdcf4bc" providerId="ADAL" clId="{590766C2-EA50-40D3-B9A4-26062B38273A}" dt="2022-12-19T15:00:46.945" v="484" actId="478"/>
          <ac:inkMkLst>
            <pc:docMk/>
            <pc:sldMk cId="2536037157" sldId="525"/>
            <ac:inkMk id="28" creationId="{178F1175-EA29-4C2D-9438-390333366C2B}"/>
          </ac:inkMkLst>
        </pc:inkChg>
        <pc:inkChg chg="del">
          <ac:chgData name="Christian Tominski" userId="6eb7925a-4ed8-4478-9b7b-0da07fdcf4bc" providerId="ADAL" clId="{590766C2-EA50-40D3-B9A4-26062B38273A}" dt="2022-12-19T15:00:46.945" v="484" actId="478"/>
          <ac:inkMkLst>
            <pc:docMk/>
            <pc:sldMk cId="2536037157" sldId="525"/>
            <ac:inkMk id="29" creationId="{01600F43-6E39-4F45-8C14-31F97BA79E14}"/>
          </ac:inkMkLst>
        </pc:inkChg>
        <pc:inkChg chg="del">
          <ac:chgData name="Christian Tominski" userId="6eb7925a-4ed8-4478-9b7b-0da07fdcf4bc" providerId="ADAL" clId="{590766C2-EA50-40D3-B9A4-26062B38273A}" dt="2022-12-19T15:00:46.945" v="484" actId="478"/>
          <ac:inkMkLst>
            <pc:docMk/>
            <pc:sldMk cId="2536037157" sldId="525"/>
            <ac:inkMk id="32" creationId="{4B2F28DD-872A-4958-8CF9-00BB9F6C11DE}"/>
          </ac:inkMkLst>
        </pc:inkChg>
      </pc:sldChg>
    </pc:docChg>
  </pc:docChgLst>
  <pc:docChgLst>
    <pc:chgData name="Christian Tominski" userId="6eb7925a-4ed8-4478-9b7b-0da07fdcf4bc" providerId="ADAL" clId="{3989C1FE-51E1-44F2-8ABB-D0D926F90D03}"/>
    <pc:docChg chg="custSel modMainMaster">
      <pc:chgData name="Christian Tominski" userId="6eb7925a-4ed8-4478-9b7b-0da07fdcf4bc" providerId="ADAL" clId="{3989C1FE-51E1-44F2-8ABB-D0D926F90D03}" dt="2022-12-16T13:36:53.562" v="3" actId="1076"/>
      <pc:docMkLst>
        <pc:docMk/>
      </pc:docMkLst>
      <pc:sldMasterChg chg="addSp delSp modSp">
        <pc:chgData name="Christian Tominski" userId="6eb7925a-4ed8-4478-9b7b-0da07fdcf4bc" providerId="ADAL" clId="{3989C1FE-51E1-44F2-8ABB-D0D926F90D03}" dt="2022-12-16T13:36:53.562" v="3" actId="1076"/>
        <pc:sldMasterMkLst>
          <pc:docMk/>
          <pc:sldMasterMk cId="1940172702" sldId="2147483648"/>
        </pc:sldMasterMkLst>
        <pc:picChg chg="del">
          <ac:chgData name="Christian Tominski" userId="6eb7925a-4ed8-4478-9b7b-0da07fdcf4bc" providerId="ADAL" clId="{3989C1FE-51E1-44F2-8ABB-D0D926F90D03}" dt="2022-12-16T13:36:43.640" v="0" actId="478"/>
          <ac:picMkLst>
            <pc:docMk/>
            <pc:sldMasterMk cId="1940172702" sldId="2147483648"/>
            <ac:picMk id="7" creationId="{AAD955C0-25FE-4824-AC1F-5A79C778B1BA}"/>
          </ac:picMkLst>
        </pc:picChg>
        <pc:picChg chg="add mod">
          <ac:chgData name="Christian Tominski" userId="6eb7925a-4ed8-4478-9b7b-0da07fdcf4bc" providerId="ADAL" clId="{3989C1FE-51E1-44F2-8ABB-D0D926F90D03}" dt="2022-12-16T13:36:53.562" v="3" actId="1076"/>
          <ac:picMkLst>
            <pc:docMk/>
            <pc:sldMasterMk cId="1940172702" sldId="2147483648"/>
            <ac:picMk id="9" creationId="{A4DFA8A7-ADFA-4BEF-9FF8-DFBE7C3E53F5}"/>
          </ac:picMkLst>
        </pc:picChg>
      </pc:sldMasterChg>
    </pc:docChg>
  </pc:docChgLst>
  <pc:docChgLst>
    <pc:chgData name="Christian Tominski" userId="6eb7925a-4ed8-4478-9b7b-0da07fdcf4bc" providerId="ADAL" clId="{EB9AAD46-FB18-4259-85FC-7F6D588DBA99}"/>
  </pc:docChgLst>
  <pc:docChgLst>
    <pc:chgData name="Christian Tominski" userId="6eb7925a-4ed8-4478-9b7b-0da07fdcf4bc" providerId="ADAL" clId="{86357287-60D0-4366-BBB7-10B7BE1D0E71}"/>
  </pc:docChgLst>
  <pc:docChgLst>
    <pc:chgData name="Christian Tominski" userId="6eb7925a-4ed8-4478-9b7b-0da07fdcf4bc" providerId="ADAL" clId="{217C3F00-2CCF-4338-8581-AE5C01FB9BA2}"/>
  </pc:docChgLst>
  <pc:docChgLst>
    <pc:chgData name="Christian Tominski" userId="6eb7925a-4ed8-4478-9b7b-0da07fdcf4bc" providerId="ADAL" clId="{BA0C035D-4814-4497-ACE7-52C304BD6AEB}"/>
  </pc:docChgLst>
  <pc:docChgLst>
    <pc:chgData name="Christian Tominski" userId="6eb7925a-4ed8-4478-9b7b-0da07fdcf4bc" providerId="ADAL" clId="{0A9FB1A4-97EF-46EB-8C40-7993823A933C}"/>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30T09:35:54.900"/>
    </inkml:context>
    <inkml:brush xml:id="br0">
      <inkml:brushProperty name="width" value="0.05" units="cm"/>
      <inkml:brushProperty name="height" value="0.05" units="cm"/>
    </inkml:brush>
    <inkml:context xml:id="ctx1">
      <inkml:inkSource xml:id="inkSrc7">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1" timeString="2022-05-30T09:36:21.058"/>
    </inkml:context>
  </inkml:definitions>
  <inkml:trace contextRef="#ctx0" brushRef="#br0">433 1751 9730,'0'0'775,"-5"0"3117,-7 2-3031,11-2-844,0 0-1,0 1 1,0-1 0,0 1 0,0 0-1,0-1 1,0 1 0,0 0-1,0 0 1,1-1 0,-1 1 0,0 0-1,0 0 1,1 0 0,-1 0 0,0 0-1,1 0 1,-1 0 0,1 0-1,0 0 1,-1 0 0,1 0 0,0 1-1,0-1 1,-1 0 0,1 0 0,0 0-1,0 0 1,0 0 0,0 1-17,-3 16 2,-20 46-17,23-61 15,-1-2 0,1 1 0,0 0 0,-1 0-1,1-1 1,0 1 0,0 0-1,0 0 1,0 0 0,0-1 0,0 1-1,1 0 1,-1 0 0,1 0 0,-1-1-1,1 1 1,-1 0 0,1-1 0,0 1-1,0-1 1,0 1 0,0-1-1,0 1 1,0-1 0,0 1 0,1-1-1,-1 0 1,0 0 0,1 0 0,-1 0-1,1 0 1,2 1-1,0-2-1,0 1 0,1 0 0,-1-1 1,0 0-1,0 0 0,0 0 0,0 0 1,1-1-1,-1 0 0,0 0 0,0 0 1,0 0-1,0 0 0,0-1 0,2-1 2,-2 1 10,-1-1 0,0 1 0,0-1-1,0 1 1,0-1 0,-1 0-1,1 0 1,-1 0 0,1 0 0,-1-1-1,0 1 1,0-1 0,-1 1-1,1-1 1,-1 0 0,0 1 0,0-1-1,0 0 1,0 0 0,-1 0 0,1 0-1,-1 0 1,0 0 0,-1-2-10,6-28 137,0 16-37,-3 15-76,-1 1 0,1-1 0,-1 0 0,0 0 0,0 0 0,0 1 0,0-1 0,-1 0 1,1 0-1,-1 0 0,0 0 0,0 0 0,0 0 0,0-1 0,0 1 0,-1 0 0,1 0 1,-1 1-1,0-1 0,0 0 0,0 0 0,0 0 0,0 0 0,-1 1 0,1-1 0,-1 1 1,0-1-1,0 1 0,0-1 0,0 1 0,0 0-24,-1 0 10,1 0 1,-1 1 0,1-1-1,-1 0 1,0 1-1,1 0 1,-1 0-1,0 0 1,0 0-1,0 0 1,0 1-1,0-1 1,0 1-1,0 0 1,0 0 0,0 0-1,0 0 1,0 0-1,0 1 1,1-1-1,-1 1 1,0 0-1,0 0 1,0 0-1,0 0 1,1 0-1,-1 1 1,0-1-1,1 1 1,-1 0 0,1-1-1,0 1 1,0 0-1,0 1 1,0-1-1,0 0 1,0 1-1,0-1 1,1 1-1,-2 1-10,-11 81 4,6-60-6,6-21 2,-1 1-1,1 0 1,0 0-1,1 0 1,-1 0 0,1 0-1,0 0 1,0 0-1,0 1 1,1-1-1,0 0 1,0 0-1,0 1 1,1-1 0,0 0-1,0 0 1,0 0-1,0 0 1,1 0-1,0 0 1,0 0-1,3 4 1,-2-6 5,0-1-1,0 1 0,1-1 0,-1 0 0,1 0 0,0 0 0,-1-1 1,1 1-1,0-1 0,0 0 0,0 0 0,0-1 0,0 1 0,0-1 1,0 0-1,0 1 0,0-2 0,0 1 0,0 0 0,0-1 0,0 0 1,0 0-1,-1 0 0,1-1 0,0 1 0,0-1 0,2-1-4,-4 2 6,0-1-1,0 1 1,0 0-1,0 0 1,0-1-1,-1 1 1,1-1-1,-1 1 1,1-1-1,-1 0 0,1 0 1,-1 1-1,0-1 1,0 0-1,0 0 1,0 0-1,0 0 1,0-1-1,-1 1 1,1 0-1,-1 0 1,0 0-1,1-1 0,-1 1 1,0 0-1,0-1-5,4-21 73,2 7-13,-4 14-48,0 0 1,-1 0-1,1 0 1,0-1-1,-1 1 0,0-1 1,0 1-1,0-1 1,0 0-1,0 1 1,-1-1-1,0 0 0,0 1 1,0-1-1,0 0 1,0 1-1,-1-1 1,0 0-1,0 1 0,0-1 1,0 1-1,0-1 1,-1 1-1,1-1 1,-1 1-1,0 0 0,0 0 1,0 0-1,0 0 1,-1 0-1,1 0 1,-3-1-13,2 3-4,-1-1 0,1 1 1,-1 0-1,1 0 1,-1 1-1,1-1 0,-1 1 1,1-1-1,-1 1 1,0 0-1,1 1 1,-1-1-1,1 1 0,-1-1 1,1 1-1,-4 1 4,5-1-5,1 0 1,-1 0-1,0 0 0,0 1 0,1-1 1,-1 0-1,0 1 0,1-1 0,-1 1 1,1-1-1,0 1 0,0 0 0,-1 0 0,1 0 1,0 0-1,1 0 0,-1-1 0,0 2 1,0-1-1,1 0 0,0 0 0,-1 0 1,1 0-1,0 0 0,0 2 5,-5 18-31,-3-4-9,6-15 33,0-1 0,0 1 0,1 0 1,-1 0-1,1 0 0,0 0 0,0 1 0,0-1 0,0 0 0,1 0 0,-1 1 0,1-1 0,0 0 1,0 1-1,0-1 0,0 0 0,1 0 0,-1 1 0,1-1 0,0 1 7,1-3-1,-1 0-1,1 1 1,0-1-1,0 0 1,0 0-1,1 0 1,-1 0-1,0 0 1,0-1-1,0 1 1,1-1-1,-1 1 1,0-1-1,1 0 1,-1 0 0,0 0-1,0 0 1,1 0-1,1-1 2,-1 1 5,0 0 0,0-1 1,1 0-1,-1 0 0,0 0 0,0 0 0,0 0 1,0 0-1,0-1 0,0 0 0,0 1 0,-1-1 1,1 0-1,-1 0 0,1-1 0,-1 1 0,0 0 0,0-1 1,0 1-1,0-1 0,0 0 0,0 0 0,-1 0 1,1 0-1,-1 0 0,0 0 0,1-2-5,19-71 326,-27 69-269,2 6-58,0 1 1,0-1-1,0 0 0,0 1 1,0 0-1,0 0 0,0 0 1,0 0-1,0 1 0,0 0 1,0 0-1,0 0 0,0 0 1,0 0-1,0 1 0,0 0 1,1 0-1,1-1-1,-1 1 1,0 1-1,1-1 1,0 0-1,-1 0 1,1 1-1,0 0 1,0-1-1,0 1 1,0 0-1,1 0 1,-1 0-1,1 0 1,0 0-1,0 0 1,0 0-1,0 0 1,0 1-1,1-1 1,0 0-1,-1 1 1,1-1 1,-12 38-23,12-40 19,-1-1 0,1 0 1,0 1-1,-1-1 0,1 1 0,0-1 1,-1 0-1,1 1 0,0-1 1,0 1-1,-1-1 0,1 1 0,0-1 1,0 1-1,0-1 0,0 1 0,-1-1 1,1 1-1,0 0 0,0-1 0,0 1 1,0-1-1,0 1 0,0-1 1,1 1-1,-1-1 0,0 1 0,0-1 1,0 1-1,0-1 0,1 1 0,-1-1 1,0 1-1,0-1 0,1 1 0,-1-1 1,0 0-1,1 1 0,-1-1 1,1 0-1,-1 1 0,0-1 0,1 0 1,-1 1-1,1-1 0,-1 0 0,1 0 1,-1 1-1,1-1 0,-1 0 0,1 0 1,-1 0-1,1 0 0,-1 0 0,1 0 1,-1 0-1,1 0 0,-1 0 1,1 0 3,32-5-278,-28 4 256,-1 0 0,0 0 0,1-1 0,-1 1 0,0-1 0,0 0 0,0 0 0,0-1 0,0 1 0,0-1 0,-1 0 0,0 0 0,1 0-1,-1 0 1,0-1 0,0 1 0,-1-1 0,1 0 0,-1 0 0,1 0 22,-4 4 21,1 0 0,0 0 0,0 0 0,-1-1 0,1 1 0,0 0 0,-1 0 1,1 0-1,0 0 0,0-1 0,0 1 0,-1 0 0,1 0 0,0 0 0,0-1 0,0 1 0,-1 0 0,1 0 0,0-1 0,0 1 0,0 0 0,0 0 1,0-1-1,0 1 0,-1 0 0,1 0 0,0-1 0,0 1 0,0 0 0,0-1 0,0 1 0,0 0 0,0-1 0,0 1 0,0 0 0,1 0 0,-1-1 1,0 1-1,0 0 0,0-1 0,0 1 0,0 0 0,1-1-21,-9 4-48,-45 39-36,47-35-1283</inkml:trace>
  <inkml:trace contextRef="#ctx0" brushRef="#br0" timeOffset="5888.624">441 1794 2993,'0'0'768,"0"2"-144,0-1 632,0 1-104,0 1-167,0 0-81,0 1-168,0-1-48,0 0-256,0 0-136,0 0-168,0 1-16,0-3-1752</inkml:trace>
  <inkml:trace contextRef="#ctx0" brushRef="#br0" timeOffset="-3682.73">1 78 11362,'0'0'361,"0"0"-41,0 0-50,7 13 490,80 46-490,-84-57-246,0-1 1,-1 1 0,1-1-1,0 1 1,0-1-1,0 0 1,0 0-1,1 0 1,-1-1 0,0 1-1,0-1 1,1 1-1,-1-1 1,0 0-1,0 0 1,1-1 0,-1 1-1,0-1 1,0 0-1,0 1 1,0-1 0,0-1-1,0 1 1,0 0-1,0-1 1,0 0-1,0 1 1,2-3-25,14-39 413,-17 41-351,-1 0-1,1 0 1,0-1-1,-1 1 1,0 0-1,1-1 0,-1 1 1,0-1-1,0 1 1,0-1-1,-1 0 1,1 1-1,0-1 0,-1 0 1,0 1-1,0-1 1,0 0-1,0 0 0,0 1 1,0-1-1,-1 0 1,1 1-1,-1-1 1,0 0-1,0 1 0,0-1 1,0 1-1,0-1 1,-1 1-1,1 0 1,-1-1-1,1 1 0,-1 0 1,0 0-62,-1 0 27,-1 0 0,1 0 1,-1 0-1,1 0 0,-1 1 1,1 0-1,-1 0 0,0 0 1,0 0-1,1 0 0,-1 1 1,0-1-1,0 1 0,0 0 0,0 1 1,0-1-1,1 1 0,-1-1 1,0 1-1,0 0 0,1 0 1,-1 1-1,0-1 0,1 1 0,0 0 1,-1 0-1,1 0 0,0 0 1,0 1-1,0-1 0,0 1 1,0 0-1,1-1 0,-1 1 1,1 1-1,0-1 0,0 0 0,0 1-27,0 0 0,2 0 0,-1 0-1,0 0 1,1 0-1,0 0 1,0 0 0,0 0-1,0 0 1,1 0-1,-1 0 1,1 0-1,0 0 1,0 0 0,1 0-1,-1 0 1,2 1 0,1 6 2,-3-9 2,0 0 0,0-1-1,0 1 1,0 0-1,0 0 1,1-1-1,-1 1 1,1 0-1,-1-1 1,1 0-1,0 1 1,-1-1-1,1 0 1,0 0 0,0 0-1,0 0 1,0 0-1,0 0 1,0 0-1,0-1 1,0 1-1,0-1 1,1 0-1,-1 0 1,1 1-4,20 4 25,-8 2 3,-12-6-9,-1 1-1,1 0 1,0-1-1,0 0 0,0 0 1,1 0-1,-1 0 0,0 0 1,0 0-1,0-1 0,1 0 1,-1 1-1,0-1 1,1 0-1,-1-1 0,0 1 1,0-1-1,1 1 0,-1-1 1,0 0-1,0 0 0,0 0 1,0-1-1,1 0-18,5-25 222,-5 17-161,-3 8-45,1-1 0,0 1 0,-1-1 0,0 1 0,0-1 0,0 0 0,0 0 0,0 0 0,0 1 0,-1-1 0,1 0 0,-1 0 0,0 0 1,0 0-1,0 0 0,0 0 0,-1 0 0,1 0 0,-1 0 0,0 0 0,1 1 0,-1-1 0,-1 0 0,1 0 0,0 1 0,-1-1 0,1 1 0,-1-1 0,0 1 0,1 0 0,-1 0 0,-1-1 0,0 1-16,1-1 3,-1 1 0,0 0 0,0 0 0,0 1 0,0-1 0,-1 1 0,1-1 0,0 1 0,-1 0 0,1 0 0,-1 0-1,1 1 1,-1-1 0,1 1 0,-1 0 0,0 0 0,1 0 0,-1 1 0,1-1 0,-1 1 0,1-1 0,-1 1 0,1 1 0,0-1-1,-1 0 1,-1 2-3,-12 29-26,16-31 24,0 0 1,0 1 0,0-1-1,0 1 1,0-1 0,1 1-1,-1 0 1,0-1 0,1 1-1,0 0 1,-1-1 0,1 1-1,0 0 1,0 0 0,0-1-1,0 1 1,0 0 0,0 0-1,0-1 1,0 1 0,1 0-1,-1-1 1,1 1 0,0 0-1,-1-1 1,1 1 0,0-1-1,0 1 1,0-1 0,0 1-1,0-1 1,0 0 0,0 1-1,1 0 2,1 0 18,1 0-1,0 0 0,-1 0 0,1 0 1,0-1-1,0 0 0,0 1 0,0-1 1,0-1-1,0 1 0,0 0 1,0-1-1,0 0 0,0 0 0,0 0 1,0-1-1,0 1 0,1-1-17,17-36 362,-22 35-361,0 0 0,-1 0 1,1 0-1,-1 0 1,1 1-1,-1-1 0,0 0 1,1 0-1,-1 0 1,0 1-1,0-1 1,0 0-1,-1 1 0,1-1 1,0 1-1,-1-1 1,1 1-1,-1 0 0,1-1 1,-1 1-1,1 0 1,-1 0-1,0 0 1,0 0-1,1 1 0,-1-1 1,0 0-1,0 1 1,0-1-1,0 1 0,0 0 1,0-1-1,0 1 1,0 0-1,0 0 1,0 1-1,0-1 0,1 0 1,-1 0-1,0 1 1,0 0-1,0-1 1,0 1-1,0 0 0,1 0 1,-1 0-1,0 0 1,0 0-2,-1 1-7,1 0 1,-1 1 0,1-1-1,0 1 1,0-1 0,-1 1-1,2 0 1,-1-1 0,0 1-1,1 0 1,-1 0 0,1 0-1,0 1 1,0-1 0,0 0-1,0 0 1,1 1 0,-1-1-1,1 0 1,0 1 0,0-1-1,0 0 1,0 1 0,1 1 6,0-2 7,0-1 1,0 0 0,1 0 0,-1 0 0,0 0 0,1 0 0,0-1 0,-1 1-1,1 0 1,0-1 0,0 1 0,0-1 0,0 1 0,0-1 0,0 0 0,0 0 0,0 0-1,0 0 1,1 0 0,-1-1 0,0 1 0,1-1 0,-1 1 0,0-1 0,1 0 0,-1 0-1,1 0 1,-1 0 0,0 0 0,1-1 0,-1 1 0,0-1 0,1 0 0,1 0-8,-2-1 14,-1 1 0,1-1 1,-1 0-1,0 0 0,1 1 1,-1-1-1,0 0 0,0 0 1,0 0-1,0 0 0,-1 0 1,1-1-1,-1 1 1,1 0-1,-1 0 0,1 0 1,-1-1-1,0 1 0,0 0 1,0 0-1,-1-3-14,-1 4-2,1 0-1,-1 1 1,0-1-1,1 0 1,-1 0-1,0 1 1,0-1-1,0 1 1,0 0 0,1 0-1,-1-1 1,0 1-1,0 0 1,0 1-1,0-1 1,0 0 0,0 0-1,1 1 1,-1-1-1,0 1 1,0 0-1,1-1 1,-3 2 2,4-2-15,-1 0 0,1 0 0,-1 1 0,1-1 0,-1 0 0,1 0 0,-1 0 0,1 1-1,-1-1 1,1 0 0,0 1 0,-1-1 0,1 1 0,-1-1 0,1 0 0,0 1 0,-1-1 0,1 1 0,0-1 0,0 1 0,-1-1 0,1 1 0,0-1 0,0 1 0,0-1 0,-1 1-1,1-1 1,0 1 0,0-1 0,0 1 0,0-1 0,0 1 0,0 0 0,0-1 0,0 1 0,1-1 0,-1 1 0,0-1 0,0 1 0,0-1 0,1 1 0,-1-1 0,0 1 0,0-1 0,1 1-1,-1-1 1,0 0 0,1 1 0,-1-1 0,0 1 0,1-1 0,0 0 15,-11-13 424,-12 7-628,18 6-328</inkml:trace>
  <inkml:trace contextRef="#ctx0" brushRef="#br0" timeOffset="5124.375">163 77 1496,'0'0'878,"0"0"85,0 0 605,0 0 108,0 0 17,0 0-90,0 0-172,0 0-119,-2 1 1438,-9 8-2477,5-3-281,1 0-1,1 0 1,-1 1-1,1-1 0,0 1 1,0 0-1,1 0 1,0 1-1,0-1 0,1 0 1,0 1-1,0 0 1,1-1-1,0 1 0,0 0 1,1 0-1,0 0 1,0 5 8,2-11-2,0 0 0,0-1 0,0 1 1,0 0-1,0-1 0,0 1 1,0-1-1,0 1 0,1-1 0,-1 0 1,0 0-1,1 0 0,-1-1 1,1 1-1,-1 0 0,1-1 0,-1 0 1,1 1-1,-1-1 0,1 0 0,0 0 1,-1-1-1,1 1 0,2-1 2,-3 0 8,0 1 0,1-1-1,-1 0 1,0 0-1,0 0 1,0 0 0,1-1-1,-1 1 1,-1 0 0,1-1-1,0 0 1,0 1 0,0-1-1,-1 0 1,1 0 0,-1 0-1,0 0 1,1 0-1,-1 0 1,0 0 0,0-1-1,0 1 1,-1 0 0,1-1-1,0 1 1,-1 0 0,0-1-1,1 1 1,-1-1-1,0 1 1,0-1 0,0 1-1,-1 0 1,1-2-8,5-33 159,2 21-33,2-31 479,-52 26-565,41 21-39,0-1 0,0 1 0,0 0 0,1-1 0,-1 1 0,0 0 0,0 0 0,0 0 0,0 1 0,0-1 0,0 0-1,0 1 1,0-1 0,0 1 0,1-1 0,-1 1 0,0 0 0,0 0 0,1 0 0,-1 0 0,1 0 0,-1 0 0,1 1 0,-1-1 0,1 0 0,0 1 0,-1-1 0,1 1 0,-1 1-1,0 2 5,-1 1 1,1-1-1,0 1 1,1 0-1,-1-1 0,1 1 1,0 0-1,1 0 1,-1 0-1,1 0 0,0 0 1,1 0-1,0 0 1,-1 0-1,2 0 1,-1 1-6,1-6 10,0 1 1,0-1-1,0 1 1,0-1 0,0 0-1,0 0 1,0 0 0,0 0-1,0 0 1,0-1-1,0 1 1,1-1 0,-1 1-1,0-1 1,0 0-1,1 0 1,-1 0 0,0 0-1,0 0 1,1-1 0,-1 1-1,0 0 1,0-1-1,1 0 1,-1 0 0,2 0-11,-2-2 20,1 1 0,-1-1 0,1 0 1,-1 0-1,0 0 0,0 0 1,0 0-1,-1 0 0,1 0 0,-1-1 1,0 1-1,0-1 0,0 1 1,0-1-1,0 1 0,-1-1 0,0 1 1,1-1-1,-2-2-20,2 4 2,-1 1-1,0-1 1,0 1-1,-1-1 1,1 1-1,0-1 1,0 1-1,-1-1 1,1 1-1,-1-1 1,1 1-1,-1 0 1,0-1-1,1 1 1,-1 0-1,0-1 1,0 1-1,0 0 1,0 0-1,0 0 1,0 0 0,0 0-1,0 0 1,-1 0-1,1 0 1,0 0-1,-1 1 1,1-1-1,0 0 1,-1 1-1,1-1 1,-1 1-1,1 0 1,-1-1-1,1 1 1,-1 0-1,1 0 1,-1 0-1,1 0 1,-1 0-1,1 0 1,-1 1-1,1-1 1,-1 0 0,1 1-1,-1-1 1,1 1-1,0-1 1,-1 1-1,1 0 1,0 0-1,-1 0 1,1 0-1,0-1 1,0 2-1,0-1 1,0 0-1,0 0 1,0 0-1,0 0 1,0 1-1,0-1 1,1 0-1,-1 1-1,-16 41 4,17-42-3,-1 0 0,0-1 0,1 1 1,-1 0-1,0 0 0,1 0 0,-1 0 0,1 0 0,-1 0 0,1 0 0,0 0 0,-1 0 0,1 0 0,0 0 0,0 0 0,-1 0 0,1 0 0,0 0 0,0 0 0,0 0 0,1 0 0,-1 0 0,0 0 0,0 0 0,0 0 0,1 0 0,-1 0 0,1 0 0,-1 0 0,1 0 0,-1 0 0,1 0 0,-1 0 0,1 0 0,0 0 0,-1-1 0,1 1 0,0 0 0,0 0 1,0-1-1,0 1 0,-1-1 0,1 1 0,0-1 0,0 1 0,0-1 0,0 1 0,0-1 0,0 0 0,0 0 0,0 1 0,1-1 0,-1 0-1,58-6 161,-29-38 112,-29 43-264,0 0-1,0-1 1,0 1 0,0 0 0,-1 0 0,1-1 0,0 1 0,0-1 0,-1 1 0,1 0 0,-1-1 0,1 1 0,-1-1 0,0 0 0,1 1 0,-1-1 0,0 1 0,0-1 0,0 1 0,0-1 0,0 1 0,-1-1 0,1 0 0,0 1 0,-1-1 0,1 1 0,-1 0 0,0-1 0,1 1 0,-1-1 0,0 1 0,0 0 0,0-1 0,0 1 0,0 0 0,0 0 0,0 0 0,0 0 0,0 0 0,-1 0 0,1 0 0,-1 0-9,-3 0-4,1 0 0,0 0 0,0 0-1,-1 1 1,1-1 0,0 1 0,-1 0 0,1 1 0,0-1 0,0 1 0,-1 0 0,1 0-1,0 0 1,0 0 0,0 1 0,0 0 0,0 0 0,0 0 0,1 0 0,-1 1-1,1-1 1,-1 1 0,0 1 4,-17 35-82,19-34-1794,2-2-520</inkml:trace>
  <inkml:trace contextRef="#ctx0" brushRef="#br0" timeOffset="-1366.271">1652 590 4577,'0'0'1427,"-3"1"4479,-6 3-4517,6-2-1344,1 0 1,-1 1 0,1 0-1,-1-1 1,1 1-1,0 0 1,0 0 0,0 0-1,1 1 1,-1-1-1,1 0 1,-1 1-1,1-1 1,0 0 0,0 3-46,-10 24 41,3 16-1,13-42 12,-3-3-32,0 0 0,0 1 0,0-1 0,0 0 0,0-1 0,0 1 0,0 0-1,1 0 1,-1-1 0,0 0 0,0 1 0,1-1 0,-1 0 0,0 0 0,1 0 0,-1 0-1,0-1 1,0 1 0,1-1 0,-1 1 0,0-1 0,0 0 0,0 0 0,1 0 0,-1 0-1,0 0 1,-1 0 0,1-1 0,0 1 0,0 0 0,0-1 0,-1 0 0,1 1-1,0-3-19,9-24 537,-8 23-407,-1 0 0,0 0 0,0 0 0,0 0 0,-1 0 0,0-1 0,0 1 0,0 0 0,0-1 0,-1 1 0,0-1 0,0 1-130,-1 4 16,0 0 0,0 0 0,0 0 1,-1 1-1,1-1 0,0 1 0,0-1 0,0 1 0,0-1 1,-1 1-1,1-1 0,0 1 0,0 0 0,-1 0 1,1 0-1,0 0 0,0 0 0,-1 0 0,1 0 0,0 0 1,0 0-1,-1 1 0,1-1 0,0 0 0,0 1 0,0-1 1,-1 1-1,1-1 0,0 1-16,-2 0 34,2-1-33,0 1 0,0-1 0,0 1 0,0 0 0,0-1 0,0 1 0,0 0 0,1-1 0,-1 1 0,0 0 0,0 0 0,0 0 0,1 0 0,-1 0 0,1 0 0,-1 0 0,1 0 0,-1 0 0,1 0 0,-1 0 0,1 0 0,0 0 0,0 1 1,-1-1-1,1 0 0,0 0 0,0 0 0,0 0 0,0 0 0,0 1 0,1-1-1,-4 19-7,-11 30-30,19-46 51,-3-2-5,0-1-1,0 0 1,1 0-1,-1-1 0,0 1 1,0 0-1,0-1 0,1 1 1,-1-1-1,0 0 1,0 1-1,1-1 0,-1 0 1,0-1-1,0 1 1,1 0-1,-1-1 0,0 1 1,0-1-1,0 0 0,1 1 1,-1-1-1,0 0 1,0-1-1,0 1 0,0 0 1,-1 0-1,2-2-8,6-13 111,-6 11-70,0 1 0,-1-1 1,1 0-1,-1 0 1,0 0-1,0 0 1,-1 0-1,1 0 0,-1 0 1,0 0-1,-1-1 1,1 1-1,-1 0 1,0-1-1,0 1 1,-1-4-42,-29-8 541,29 16-539,-1 1-1,1-1 1,0 1 0,-1-1-1,1 1 1,-1 0 0,1 0-1,-1 0 1,1 0 0,-1 0-1,1 0 1,-1 0 0,1 0 0,-1 0-1,1 1 1,-1-1 0,1 1-1,-1-1 1,1 1 0,0-1-1,-1 1 1,1 0 0,0 0-1,0 0 1,0 0 0,-1 0-1,1 0 1,0 0 0,0 0-1,0 0 1,0 0 0,1 1-1,-1-1 1,0 0 0,0 2-2,-1-1 0,-1 1 1,1 0-1,1 0 1,-1 0-1,0 0 1,1 0-1,-1 0 1,1 1-1,0-1 1,0 0-1,0 1 1,1-1-1,-1 1 1,1-1-1,0 1 1,0-1-1,0 1 1,0-1-1,1 1 1,-1-1 0,1 0-1,0 1 1,0-1-1,0 0 1,0 1-1,1-1 1,-1 0-1,1 0 1,0 0-1,0 0 1,0-1-1,0 1 1,1 0-1,-1-1 1,1 1-1,-1-1 1,1 0-1,0 0 1,0 0-1,0-1 9,0 0-1,0 0 1,-1-1 0,1 1 0,0-1 0,0 0 0,0 0 0,0 0 0,-1 0-1,1 0 1,0-1 0,0 1 0,0-1 0,-1 0 0,1 0 0,0 0-1,0 0-8,6-25 132,8-34 129,-18 59-266,0 0 1,0 0-1,0 0 1,0 0 0,0 0-1,0 0 1,0 1-1,-1-1 1,1 0 0,0 1-1,-1-1 1,1 1-1,0 0 1,-1-1 0,1 1-1,0 0 1,-1 0-1,1 0 1,-1 0 0,1 0-1,0 0 1,-1 0-1,1 0 1,-1 0 0,1 1-1,0-1 1,-1 1 4,1-1-5,-1 0 1,1 0 0,-1 0-1,1 1 1,-1-1 0,1 1-1,-1-1 1,1 1-1,-1 0 1,1-1 0,0 1-1,-1 0 1,1 0 0,0 0-1,0 0 1,0 0-1,-1 0 1,1 0 0,0 1-1,1-1 1,-1 0 0,0 0-1,0 1 1,0-1-1,1 1 1,-1-1 0,1 1-1,-1-1 1,1 1 0,0-1-1,-1 1 1,1-1-1,0 1 1,0-1 0,0 1-1,0 1 5,-4 21-62,-2-9 25,5-13 28,0 0-1,0 0 1,0 1 0,0-1-1,0 0 1,1 1-1,-1-1 1,1 0 0,-1 1-1,1-1 1,0 1 0,0-1-1,0 1 1,0-1-1,0 1 1,1-1 0,-1 0-1,1 2 10,0-3 3,1 0-1,0 1 0,-1-1 1,1 0-1,0 0 0,0 0 0,-1-1 1,1 1-1,0 0 0,0-1 1,0 1-1,0-1 0,0 1 0,0-1 1,0 0-1,0 0 0,0 0 1,0 0-1,0 0 0,0-1 0,0 1-2,0 0 8,0-1-1,0 0 1,-1 1-1,1-1 0,0 0 1,0 0-1,-1 0 0,1 0 1,0 0-1,-1 0 1,1-1-1,-1 1 0,0 0 1,1-1-1,-1 1 0,0-1 1,0 0-1,0 1 0,0-1 1,0 0-1,0 0 1,0 1-1,-1-1 0,1 0 1,-1 0-1,1 0 0,-1 0 1,0 0-1,0 0-7,8-20 48,-7 21-43,0 0 0,0 0 0,0-1-1,0 1 1,0 0 0,0-1 0,0 1 0,-1-1 0,1 1 0,-1-1 0,1 1 0,-1-1 0,1 1 0,-1-1-1,0 1 1,0-1 0,0 0 0,0 1 0,0-1 0,0 1 0,0-1 0,0 0 0,-1 1 0,1-1 0,0 1 0,-1-1-1,0 1 1,1-1 0,-1 1 0,0-1 0,0 1 0,0 0 0,0-1 0,0 1 0,0 0 0,0 0 0,0 0-1,0 0 1,-1 0 0,1 0 0,-1-1-5,-1 1-3,0 1 0,0-1 0,0 1 0,0 0-1,0 0 1,-1 0 0,1 0 0,0 0 0,0 1 0,0-1-1,0 1 1,0 0 0,0 0 0,0 0 0,1 0 0,-1 0 0,0 1-1,0-1 1,1 1 0,-1 0 0,1 0 0,-1 0 3,-24 58-139,20-39-376,7-15-1562</inkml:trace>
  <inkml:trace contextRef="#ctx0" brushRef="#br0" timeOffset="2130.453">551 772 1824,'0'0'1126,"0"0"-60,0 3 3723,0 6-4003,0-3-705,0-5-55,-1 0 1,1 0 0,0 0 0,0 1 0,0-1 0,0 0 0,-1 0 0,1 0-1,1 0 1,-1 1 0,0-1 0,0 0 0,0 0 0,1 0 0,-1 0 0,0 0-1,1 0 1,-1 0 0,1 0 0,0 0 0,-1 0 0,1 0 0,0 0 0,-1 0-1,1 0 1,0 0 0,0 0 0,0-1 0,0 1 0,0 0 0,0-1 0,0 1-27,0 0 119,1-1 0,-1 1 0,1-1 0,-1 1 1,0-1-1,1 1 0,-1-1 0,1 0 0,-1 0 1,1 0-1,-1 0 0,1 0 0,-1 0 0,1 0 1,-1-1-1,1 1 0,-1 0 0,1-1 0,-1 1 1,0-1-1,1 0 0,-1 1 0,0-1 0,1 0 1,-1 0-1,0 0 0,0 0 0,0 0 0,0 0 1,0 0-1,0 0 0,0 0 0,0-1 0,0 1 1,0 0-1,-1 0 0,1-1 0,-1 1 0,1-1 1,-1 1-1,1-1 0,-1 0-119,-1 1 40,0-1-1,0 1 1,0 0-1,0-1 1,0 1 0,-1 0-1,1 0 1,0-1-1,-1 1 1,1 0 0,-1 0-1,1 0 1,-1 1-1,1-1 1,-1 0 0,0 1-1,1-1 1,-1 1-1,0-1 1,0 1-1,1 0 1,-1 0 0,0 0-1,0 0 1,1 0-1,-1 0 1,0 0 0,0 0-1,0 1-39,-1 0-2,1 0-1,-1 0 1,1 0-1,-1 0 1,1 1-1,0-1 1,-1 1-1,1-1 1,0 1-1,0 0 1,0 0-1,1 0 1,-1 0-1,0 0 1,1 1-1,-1-1 1,1 0-1,0 1 1,-1-1-1,1 1 1,0 2 2,-3 2-2,2-4-3,0 0 1,1 0 0,-1 1 0,1-1-1,0 0 1,0 1 0,0-1 0,0 0 0,0 1-1,1-1 1,-1 1 0,1-1 0,0 1 0,0 0-1,1-1 1,-1 1 0,1-1 0,-1 1 0,2 0 4,23 8-79,-20-11 78,-1 0 0,1-1 1,-1 1-1,1-1 0,-1 0 1,1-1-1,-1 1 0,1-1 0,-1 0 1,1 0-1,-1 0 0,1 0 1,-1-1-1,0 0 0,0 0 1,0 0-1,3-2 1,17-37 289,-23 40-276,0 0-1,0 0 1,-1-1-1,1 1 0,0 0 1,-1 0-1,1-1 1,-1 1-1,0 0 1,1-1-1,-1 1 0,0 0 1,0-1-1,0 1 1,0 0-1,0-1 1,0 1-1,0 0 0,-1-1 1,1 1-1,0 0 1,-1 0-1,1-1 1,-1 1-1,1 0 1,-1 0-1,0 0 0,1-1 1,-1 1-1,0 0 1,0 0-1,0 0 1,0 0-1,0 0-12,-3-1 5,0-1 0,0 1 1,0 0-1,-1 0 0,1 1 0,0-1 0,-1 1 0,1 0 1,-1 0-1,0 0 0,1 1 0,-1 0 0,0 0 0,1 0 1,-1 0-1,0 1 0,1-1 0,-1 1 0,1 1 0,-1-1 1,1 0-1,0 1 0,-1 0 0,-1 2-5,-9 29-33,8-13 25,-3 32-36,18-45 21,-4-5 24,0 0 1,0 0-1,0-1 0,1 0 1,-1 0-1,0 0 0,0-1 1,1 1-1,-1-1 0,0 0 1,1 0-1,-1 0 0,0-1 1,1 0-1,-1 1 0,2-2-1,-3 1 5,0 0-1,1 0 1,-1 0-1,0 0 1,0-1-1,1 1 1,-1-1-1,0 0 1,-1 0-1,1 0 1,0 0-1,-1-1 1,1 1-1,-1-1 1,1 0-1,-1 1 1,0-1-1,0 0 1,1-3-5,18-60 290,-20 66-270,-1-1-1,1 0 1,-1 0-1,1 0 1,-1 0-1,1 0 1,-1 0-1,1 0 1,-1 0-1,0 0 1,1 0-1,-1 0 1,0 0-1,0 0 0,0 0 1,0 0-1,0 0 1,0-1-1,0 1 1,0 0-1,-1 0 1,1 0-1,0 0 1,-1 0-1,1 0 1,-1 0-1,1 0 1,-1 0-1,1 0 0,-1 1 1,1-1-1,-1 0 1,0 0-1,0 0 1,1 1-1,-1-1 1,0 0-1,0 1 1,0-1-1,0 0 1,0 1-1,0-1 1,0 1-1,0 0 0,0-1 1,0 1-1,0 0 1,0 0-1,0 0 1,0-1-1,0 1-19,-54 8 332,53-8-332,1 1 0,0-1 0,0 1 0,0 0 0,0-1 0,0 1 0,0 0 0,0 0 0,0 0 0,1 0 0,-1 0 0,0 0 0,0 0 0,1 0 0,-1 0 0,1 0 0,-1 0 0,1 0 0,-1 0 0,1 1 0,0-1 0,-1 0 0,1 0 0,0 1 0,0-1 0,0 0 0,0 0 0,0 2 0,-3 13-12,-10 39-80,19-50-27,-3-3 120,-1-1 0,1 1 0,0-1 0,-1 0 1,1 0-1,0 0 0,0 0 0,-1-1 0,1 1 0,0-1 0,0 1 0,0-1 0,0 0 1,0 0-1,0-1 0,0 1 0,0 0 0,0-1-1,-2 0 8,0-1 0,0 1 0,0 0 0,0-1 0,0 1 0,0-1 0,-1 1 0,1-1 0,0 0 0,-1 1 0,0-1 0,1 0 0,-1 1 0,0-1 0,0 0 0,0 1 0,0-1 0,0 0 0,0 1 0,0-1 0,0 0 0,-1 1 0,1-1 0,-1 0 0,1 1 0,-1-1 0,0 1 0,0-1 0,0 1 0,0-1 0,0 1 0,0 0 0,0-1 0,0 1 0,0 0 0,0 0 0,-1 0 0,1 0 0,0 0 0,-1 0 0,1 0 0,-1 0-8,0 0-3,-1 0 0,1 0 1,0 1-1,-1-1 0,1 1 0,0-1 0,-1 1 1,1 0-1,0 0 0,-1 0 0,1 0 0,-1 0 1,1 1-1,0-1 0,-1 1 0,1 0 0,0-1 0,0 1 1,-1 0-1,1 0 0,0 0 0,0 1 0,0-1 1,0 0-1,0 1 0,0 0 0,1-1 0,-1 1 1,1 0-1,-1 0 0,1 0 0,-1 0 0,1 0 1,0 0-1,0 0 0,0 0 0,0 1 3,-2 2-6,1 0 0,0 1 0,0-1 0,0 0-1,1 1 1,0-1 0,0 1 0,0 0 0,1-1 0,-1 1 0,1 0-1,1 0 1,-1-1 0,1 1 0,1 1 6,25 9-95,-23-17 100,-1 1-1,1-1 1,0 0-1,-1 0 1,1 0-1,-1 0 0,1 0 1,-1-1-1,0 0 1,1 0-1,-1 0 1,0 0-1,0 0 1,-1 0-1,1-1 0,0 0 1,-1 1-1,1-1 1,-1 0-1,0 0 1,0 0-1,0-1 1,-1 1-1,1 0 0,-1-1 1,1 1-1,-1-1 1,0 1-1,-1-1 1,1 0-1,-1 1 1,1-1-1,-1 0 0,0 1 1,0-1-1,-1-1-4,1 2 6,0 1-1,0 0 1,-1-1-1,1 1 0,-1 0 1,1-1-1,-1 1 1,0 0-1,0 0 0,0 0 1,0 0-1,-1 0 1,1 0-1,0 0 0,-1 0 1,1 0-1,-1 0 1,0 1-1,0-1 0,1 1 1,-1-1-1,0 1 1,0 0-1,0 0 1,-1 0-1,1 0 0,0 0 1,0 0-1,-1 0 1,1 1-1,0-1 0,-1 1 1,1 0-1,0 0 1,-1 0-1,1 0 0,-1 0-5,0 0-2,1-1-1,0 1 0,-1 0 0,1 0 1,0 1-1,-1-1 0,1 0 0,0 1 0,-1-1 1,1 1-1,0 0 0,0 0 0,-1 0 1,1 0-1,0 0 0,0 0 0,0 0 0,0 1 1,1-1-1,-1 1 0,0-1 0,0 1 1,1 0-1,-1 0 0,1 0 3,-23 55-69,12-18-310,12-26-325</inkml:trace>
  <inkml:trace contextRef="#ctx0" brushRef="#br0" timeOffset="3544.334">603 809 5817,'0'0'1168,"0"0"-11,-4 0 4596,-4 3-4493,7-1-1232,-2 2-26,1-1 0,-1 0 0,1 1 0,0-1 0,0 1 0,0 0 0,1 0-1,0 0 1,-1 0 0,1 0 0,0 0 0,1 0 0,-1 0 0,1 0 0,0 0 0,0 0 0,0 0 0,1 1 0,-1-1 0,1 2-2,2-3-2,0 0-1,0-1 1,0 1 0,0-1-1,1 0 1,-1 0 0,1 0 0,-1 0-1,1 0 1,0-1 0,-1 0-1,1 1 1,0-2 0,0 1 0,0 0-1,0-1 1,0 1 0,0-1-1,0 0 1,0-1 0,1 1 2,2-1 16,1 0-1,-1 0 1,0 0 0,0-1 0,0 0-1,0 0 1,0-1 0,-1 0 0,1 0 0,-1-1-1,5-3-15,-8 5 37,0-1 0,0 0 0,-1 0-1,0 1 1,1-2 0,-1 1 0,0 0-1,0 0 1,0-1 0,-1 1 0,1-1-1,-1 1 1,0-1 0,0 0 0,0 0-1,-1 1 1,1-1 0,-1-3-37,-25-10 348,19 14-318,0 1 1,0 0-1,0 0 1,0 1-1,-1 0 0,1 0 1,-1 0-1,1 1 1,-1 0-1,1 0 0,-1 0 1,1 1-1,0 0 1,-1 1-1,1-1 1,0 1-1,0 0 0,0 1 1,0-1-1,0 1 1,0 1-31,-10 34-50,11-24 21,3-11 29,0 1-1,1 0 1,-1 0 0,1 0 0,-1 0 0,1 0 0,1 0-1,-1 0 1,0 1 0,1-1 0,0 0 0,0 0-1,0 0 1,1 1 0,-1-1 0,1 0 0,0 0 0,0 0-1,1 0 1,-1 0 0,1 0 0,0 0 0,1-1 0,0 0 0,0 0 0,1-1 0,-1 0 0,1 1 0,0-1 0,-1 0 0,1 0 0,0-1 0,0 1 1,0-1-1,0 0 0,0 0 0,1-1 0,-1 1 0,0-1 0,0 0 0,1 0 0,-1 0 0,0 0 0,0-1 0,0 0 0,1 0 0,2-1 0,-4 2 6,-1-1-1,-1 1 0,1-1 0,0 1 0,0-1 1,0 0-1,0 0 0,0 0 0,0 0 0,-1 0 1,1 0-1,-1-1 0,1 1 0,-1 0 1,1-1-1,-1 1 0,0-1 0,1 0 0,-1 1 1,0-1-1,0 0 0,0 0 0,0-1-5,4-13 71,-4 15-60,1 0 0,-1-1 0,0 1 0,0-1-1,0 1 1,0-1 0,-1 0 0,1 1 0,0-1-1,-1 0 1,1 1 0,-1-1 0,0 0 0,1 0-1,-1 1 1,0-1 0,0 0 0,0 0 0,0 0-1,0 1 1,-1-1 0,1 0 0,0 0 0,-1 1 0,0-1-1,1 0 1,-1 1 0,0-1 0,0 0 0,0 1-1,0-1 1,0 1 0,0 0 0,0-1 0,0 1-1,0 0 1,-1 0 0,1-1 0,-1 1 0,1 0-1,-1 1 1,1-1 0,-1 0 0,0 0 0,1 1-1,-1-1-10,-62-19 155,59 18-124,0 0 0,-1 0 0,1 1 0,0 0 0,0 0 1,-1 0-1,1 0 0,-1 1 0,1 0 0,-1 0 0,1 0 0,0 1 0,-1 0 0,1 0 0,0 0 0,-1 1 0,0 0-31,4 0-3,0-1 0,1 0 0,-1 1 0,1 0 0,-1-1 0,1 1-1,0 0 1,0-1 0,-1 1 0,1 0 0,1 0 0,-1 0 0,0 0 0,0 0 0,1 0-1,-1 0 1,1 1 0,0-1 0,-1 0 0,1 0 0,0 1 3,0 0-2,0-1-1,1 0 1,-1 1 0,0-1 0,1 0 0,-1 1 0,1-1-1,0 0 1,0 0 0,0 0 0,0 1 0,0-1-1,0 0 1,1 0 0,-1-1 0,0 1 0,1 0-1,0 0 1,-1-1 0,1 1 0,0-1 0,0 1-1,0-1 1,0 0 0,0 0 0,0 0 0,0 0-1,1 0 1,-1 0 0,0-1 0,0 1 0,1-1-1,-1 1 1,0-1 0,3 0 2,84-6-407,-87 6 415,-1 0-1,1-1 1,0 1 0,0-1 0,0 1 0,0-1-1,-1 0 1,1 0 0,0 0 0,-1 0 0,1 0-1,0 0 1,-1 0 0,0-1 0,1 1 0,-1 0-1,0-1 1,1 1 0,-1-1 0,0 0-1,0 1 1,0-1 0,-1 0 0,1 0 0,0 1-1,-1-1 1,1 0 0,-1 0 0,1 0 0,-1 0-1,0 0 1,0 0 0,0 0 0,0 1 0,0-1-1,0 0 1,-1 0 0,1 0 0,-1 0 0,1 0-1,-1 0 1,0 1 0,0-1 0,1 0 0,-2-1-8,-1 1-3,-1-1 1,1 0-1,-1 1 1,0 0-1,0-1 1,0 2-1,0-1 1,0 0-1,0 1 1,-1 0-1,1 0 1,0 0-1,-1 0 1,1 1-1,-1 0 1,1-1 0,-1 2-1,1-1 1,0 1-1,-1-1 1,1 1-1,-1 0 1,1 1-1,0-1 1,0 1-1,0 0 1,-1 0 2,-5 31-59,3-14 35,6-16 20,-1 0 0,1 0 0,0 0-1,0 0 1,0 0 0,0 0 0,0 1 0,1-1 0,-1 0 0,1 0-1,0 1 1,0-1 0,0 0 0,0 0 0,1 0 0,0 1 0,-1-1 0,1 0-1,1 1 5,-1-2-1,1 0 0,0 0-1,0-1 1,0 1 0,0-1-1,1 1 1,-1-1 0,0 0-1,0 0 1,1 0 0,-1 0-1,1-1 1,-1 1 0,1-1-1,-1 1 1,1-1 0,-1 0-1,3 0 2,1 0 6,-1 0-1,0-1 1,1 1-1,-1-1 1,0-1-1,0 1 1,1-1-1,-1 0 0,-1 0 1,1 0-1,0 0 1,4-4-6,-7 5 6,0 0 0,-1-1 0,1 1 0,-1-1 0,1 1 0,-1-1 0,1 0 0,-1 0 0,0 1 0,0-1 0,0 0 0,0 0 0,0 0 0,0 0 0,-1 0 0,1 0 0,-1 0 0,1 0 0,-1-1 0,0 1 0,0-2-6,4-16 63,1 9-13,-4 9-40,0 1 0,0-1 1,0 1-1,0-1 0,0 1 0,-1-1 1,1 0-1,-1 0 0,1 1 0,-1-1 1,1 0-1,-1 0 0,0 1 0,0-1 1,0 0-1,0 0 0,0 0 0,0 1 1,0-1-1,-1 0 0,1 0 0,-1 1 1,1-1-1,-1 0 0,0 1 0,0-1 1,1 0-1,-1 1 0,0-1 0,-1 1 1,1-1-1,0 1 0,0 0 0,0 0 1,-1-1-1,0 1-10,-2-1 9,1 0 0,-1 0 0,1 0 0,-1 1 0,0 0 0,0 0-1,0 0 1,0 0 0,0 0 0,1 1 0,-1 0 0,0 0 0,0 0 0,0 0 0,0 1 0,0-1 0,0 1 0,0 0 0,0 0-1,0 1 1,1-1 0,-1 1 0,1 0 0,-1-1 0,1 2 0,-3 1-9,-5 27-32,2-14-39,4-3-154</inkml:trace>
  <inkml:trace contextRef="#ctx1" brushRef="#br0">747 889 880 0 0,'0'0'510'0'0,"0"0"231"0"0,0 0 261 0 0,0 0 46 0 0,0 0-225 0 0,0 0-204 0 0,0 0-163 0 0,0 0-24 0 0,0 0-56 0 0,9-1 6552 0 0,0-1-5730 0 0,33-19-117 0 0,-7 9-789 0 0,1 2 0 0 0,0 2 0 0 0,0 1 0 0 0,1 2 1 0 0,0 1-1 0 0,0 2 0 0 0,0 2 0 0 0,31 4-292 0 0,6-4 184 0 0,50-9-226 0 0,-96 8 77 0 0,-1-1-1 0 0,1-2 1 0 0,-1 0-1 0 0,1-2 0 0 0,6-3-34 0 0,23-2 35 0 0,-31 11-2688 0 0,-25 0 521 0 0</inkml:trace>
  <inkml:trace contextRef="#ctx1" brushRef="#br0" timeOffset="1251.822">161 155 200 0 0,'0'0'145'0'0,"0"0"70"0"0,0 0 376 0 0,0 0 114 0 0,0 0 113 0 0,0 0 99 0 0,0 0 38 0 0,0 0-18 0 0,0 0-48 0 0,0 0-194 0 0,0 0-120 0 0,0 0-77 0 0,0 0-35 0 0,0 0-108 0 0,0 0 21 0 0,0 0 28 0 0,0 0 3 0 0,0 0-8 0 0,0 0-18 0 0,-3 8 3895 0 0,5 3-4156 0 0,0-1 1 0 0,0 0 0 0 0,1 0 0 0 0,0-1 0 0 0,1 1 0 0 0,0-1-1 0 0,0 1 1 0 0,1-1 0 0 0,1-1 0 0 0,-1 1 0 0 0,1-1 0 0 0,1 0-1 0 0,1 2-120 0 0,26 39 361 0 0,54 141 60 0 0,-84-183-398 0 0,0 1 1 0 0,0-1-1 0 0,1 1 0 0 0,0-1 0 0 0,1-1 1 0 0,-1 1-1 0 0,1-1 0 0 0,0 0 0 0 0,5 4-23 0 0,-5-5 30 0 0,-1 0-1 0 0,0 1 0 0 0,0 0 0 0 0,0 0 0 0 0,-1 1 0 0 0,1-1 0 0 0,-2 1 0 0 0,1 0 0 0 0,-1 0 0 0 0,2 6-29 0 0,6 11 32 0 0,0-5-532 0 0,-4-12-3730 0 0,-5-5 1653 0 0</inkml:trace>
  <inkml:trace contextRef="#ctx1" brushRef="#br0" timeOffset="2257.381">523 1021 2016 0 0,'0'0'417'0'0,"0"0"13"0"0,0 0 190 0 0,0 0 74 0 0,0 0-45 0 0,0 0 20 0 0,0-25 6928 0 0,-4 81-6843 0 0,-2-2 0 0 0,-3 1-1 0 0,-2-1 1 0 0,-7 18-754 0 0,-7 34 437 0 0,7-28-233 0 0,8-44-92 0 0,3 0-1 0 0,0 0 1 0 0,3 0-1 0 0,-1 27-111 0 0,5 47 639 0 0,-7-101-1796 0 0,3-11-4630 0 0,4 1 1267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30T15:02:15.031"/>
    </inkml:context>
    <inkml:brush xml:id="br0">
      <inkml:brushProperty name="width" value="0.1" units="cm"/>
      <inkml:brushProperty name="height" value="0.1" units="cm"/>
      <inkml:brushProperty name="color" value="#E71224"/>
    </inkml:brush>
  </inkml:definitions>
  <inkml:trace contextRef="#ctx0" brushRef="#br0">730 161 176 0 0,'6'-19'5999'0'0,"0"-4"-4459"0"0,-6 14-993 0 0,0 7-390 0 0,1 0 0 0 0,-1 0 0 0 0,0-1 1 0 0,0 1-1 0 0,0 0 0 0 0,0 0 0 0 0,0-1 0 0 0,-1 1 0 0 0,1 0 0 0 0,0-1 0 0 0,-1 1 0 0 0,0 0 0 0 0,0 0 0 0 0,0 0 0 0 0,0 0 0 0 0,0 0 1 0 0,0 0-1 0 0,0 0 0 0 0,0 0 0 0 0,-2-1-157 0 0,-93-34 815 0 0,83 31-786 0 0,0 2 1 0 0,-1-1 0 0 0,1 2-1 0 0,-1 0 1 0 0,0 1-1 0 0,0 0 1 0 0,0 1 0 0 0,0 0-1 0 0,-1 1 1 0 0,1 1 0 0 0,0 0-1 0 0,0 1 1 0 0,-8 3-30 0 0,10-3 54 0 0,-1 1-1 0 0,1 1 1 0 0,0 0-1 0 0,0 0 1 0 0,0 1-1 0 0,0 1 1 0 0,-6 4-54 0 0,-40 24 309 0 0,-62 101 30 0 0,109-122-333 0 0,0 1 1 0 0,1 0 0 0 0,0 1-1 0 0,1 0 1 0 0,1 1-1 0 0,1 0 1 0 0,0 0-1 0 0,1 0 1 0 0,0 1-1 0 0,-1 9-6 0 0,-37 94-152 0 0,40-100 144 0 0,0-1 0 0 0,1 1-1 0 0,1 0 1 0 0,1 0 0 0 0,1 0-1 0 0,1 0 1 0 0,0 0 0 0 0,2 0-1 0 0,0-1 1 0 0,1 1 0 0 0,1-1-1 0 0,1 0 1 0 0,1 0 0 0 0,0 0-1 0 0,1-1 1 0 0,1 0 0 0 0,2 0 8 0 0,-5-13 4 0 0,0 0 0 0 0,0 0 0 0 0,0-1 0 0 0,1 0 0 0 0,0 0 0 0 0,-1-1 0 0 0,1 0 1 0 0,1 0-1 0 0,-1 0 0 0 0,0-1 0 0 0,1 0 0 0 0,-1-1 0 0 0,1 0 0 0 0,-1 0 0 0 0,3 0-4 0 0,-7-1 2 0 0,98 13-66 0 0,-4 21 57 0 0,-75-31 16 0 0,0-1-1 0 0,0-1 1 0 0,-1-1 0 0 0,1-1 0 0 0,0-1 0 0 0,0-1-1 0 0,-1-1 1 0 0,0-1 0 0 0,1-1 0 0 0,-2 0-1 0 0,1-2 1 0 0,10-6-9 0 0,57-30 128 0 0,-82 40-125 0 0,0 0-1 0 0,-1 0 0 0 0,0 0 1 0 0,1 0-1 0 0,-2-1 0 0 0,1 0 1 0 0,0 0-1 0 0,-1 0 0 0 0,0-1 1 0 0,0 1-1 0 0,1-4-2 0 0,5-6 13 0 0,15-22 39 0 0,-1-1 1 0 0,-3 0-1 0 0,-1-2 1 0 0,-2-1-1 0 0,-2 0 1 0 0,2-10-53 0 0,4-60 180 0 0,10 27 109 0 0,-30 75-201 0 0,-1 0-1 0 0,0 0 0 0 0,0 0 1 0 0,-1 0-1 0 0,0 0 1 0 0,0-1-1 0 0,-1 1 1 0 0,-1 0-1 0 0,0 0 1 0 0,0 0-1 0 0,0 0 1 0 0,-1 1-1 0 0,0-1 1 0 0,-1 1-1 0 0,0-1 1 0 0,0 1-1 0 0,-5-5-87 0 0,-29-38 435 0 0,27 45-373 0 0,0-1 0 0 0,0 2 0 0 0,0 0 0 0 0,-1 0 1 0 0,0 1-1 0 0,0 0 0 0 0,0 1 0 0 0,-1 0 0 0 0,1 1 0 0 0,-1 0-62 0 0,-114-31-21 0 0,100 30-364 0 0,0 2 0 0 0,1 0-1 0 0,-1 2 1 0 0,0 1 0 0 0,1 1 0 0 0,-2 2 385 0 0,0 3-1311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30T15:02:17.252"/>
    </inkml:context>
    <inkml:brush xml:id="br0">
      <inkml:brushProperty name="width" value="0.1" units="cm"/>
      <inkml:brushProperty name="height" value="0.1" units="cm"/>
      <inkml:brushProperty name="color" value="#E71224"/>
    </inkml:brush>
  </inkml:definitions>
  <inkml:trace contextRef="#ctx0" brushRef="#br0">640 29 6041 0 0,'0'0'286'0'0,"-14"0"4385"0"0,-28-6-4030 0 0,-1 2-1 0 0,1 2 1 0 0,-1 2-1 0 0,-26 4-640 0 0,50-1 21 0 0,0 0 0 0 0,1 1 0 0 0,0 1 0 0 0,0 1 0 0 0,0 1 0 0 0,1 0 0 0 0,-10 6-21 0 0,-36 24 49 0 0,50-23-33 0 0,1-1-1 0 0,0 2 1 0 0,1 0 0 0 0,1 0-1 0 0,1 1 1 0 0,0 0-1 0 0,1 1 1 0 0,0 0-1 0 0,2 0 1 0 0,0 0-1 0 0,0 1 1 0 0,2 0-16 0 0,-21 140-33 0 0,-2-81-14 0 0,25-58 46 0 0,1 0 0 0 0,0 0 0 0 0,2 0 0 0 0,0 0 0 0 0,1 0 0 0 0,1 0 1 0 0,0 0-1 0 0,2 0 0 0 0,0-1 0 0 0,1 0 0 0 0,1 0 0 0 0,1-1 0 0 0,7 13 1 0 0,33 59-56 0 0,-24-65 43 0 0,1-1 0 0 0,0 0 0 0 0,2-2 0 0 0,1-2 0 0 0,0 0 0 0 0,1-2 0 0 0,1-1 0 0 0,2 0 13 0 0,131 64-13 0 0,-122-65 2 0 0,1-2 1 0 0,0-2 0 0 0,1-2 0 0 0,-1-2 0 0 0,20 1 10 0 0,95 28 77 0 0,-143-35-53 0 0,0-2 0 0 0,-1 0 0 0 0,1 0 0 0 0,-1-1 0 0 0,0-1-1 0 0,0 0 1 0 0,0-1 0 0 0,0-1 0 0 0,0 0 0 0 0,9-5-24 0 0,47-25 239 0 0,-56 20-115 0 0,-2 0 1 0 0,1-1 0 0 0,-2-1-1 0 0,0 0 1 0 0,-2 0 0 0 0,1-1-1 0 0,-2 0 1 0 0,-1-1-1 0 0,0 1 1 0 0,-1-1 0 0 0,-1 0-1 0 0,-1-1 1 0 0,0-6-125 0 0,31-104 492 0 0,-34 113-433 0 0,-2 1 0 0 0,1-1 0 0 0,-2 0 0 0 0,0 1 0 0 0,-1 0 0 0 0,-1 0 0 0 0,-1 0 0 0 0,0 0 0 0 0,0 1 0 0 0,-2 0 0 0 0,0 0 0 0 0,-1 1-59 0 0,-31-74 276 0 0,28 72-223 0 0,-41-57 306 0 0,-4 3-1 0 0,-55-52-358 0 0,96 107 53 0 0,-8-9 28 0 0,-1 1-1 0 0,-1 2 1 0 0,-1 0 0 0 0,0 2 0 0 0,-4-1-81 0 0,12 10 1 0 0,1 0 1 0 0,-2 2-1 0 0,1 0 0 0 0,-1 0 0 0 0,0 2 0 0 0,0 1 0 0 0,-1 0 1 0 0,-1 2-2 0 0,-98-29-402 0 0,21 52-753 0 0,95-20 1021 0 0,-1 1 0 0 0,1 1 0 0 0,0-1 0 0 0,-1 1 0 0 0,1-1 0 0 0,0 1 0 0 0,0 0-1 0 0,0 1 1 0 0,1-1 0 0 0,-1 1 0 0 0,0 0 0 0 0,1-1 0 0 0,0 2 0 0 0,0-1 0 0 0,0 0 0 0 0,-3 4 133 0 0,-29 32-1952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30T15:02:23.485"/>
    </inkml:context>
    <inkml:brush xml:id="br0">
      <inkml:brushProperty name="width" value="0.1" units="cm"/>
      <inkml:brushProperty name="height" value="0.1" units="cm"/>
      <inkml:brushProperty name="color" value="#E71224"/>
    </inkml:brush>
  </inkml:definitions>
  <inkml:trace contextRef="#ctx0" brushRef="#br0">1 9 2048 0 0,'0'0'923'0'0,"0"0"-111"0"0,0 0 251 0 0,0 0 18 0 0,0 0-437 0 0,0 0-223 0 0,19-7 2748 0 0,16 7-2229 0 0,-23-1-815 0 0,1 0 0 0 0,0 1 1 0 0,-1 1-1 0 0,1 0 0 0 0,-1 1 0 0 0,1 0 0 0 0,-1 1 1 0 0,0 0-1 0 0,1 1-125 0 0,80 49 247 0 0,-86-48-214 0 0,-1 1 0 0 0,0-1 0 0 0,1 2 0 0 0,-2-1 0 0 0,1 1 1 0 0,-1 0-1 0 0,0 0 0 0 0,-1 0 0 0 0,0 1 0 0 0,0-1 0 0 0,0 1 1 0 0,0 3-34 0 0,3 4 67 0 0,43 95 233 0 0,48 132-44 0 0,-55-141-134 0 0,-40-94-495 0 0,13 24 1150 0 0,-1-13-6405 0 0,-13-16 3419 0 0</inkml:trace>
  <inkml:trace contextRef="#ctx0" brushRef="#br0" timeOffset="633.591">275 551 4065 0 0,'0'0'501'0'0,"0"0"-257"0"0,0 0 286 0 0,0 0-114 0 0,20-3 928 0 0,-7 3-1040 0 0,-8-1-209 0 0,0 1-1 0 0,1 0 1 0 0,-1 0 0 0 0,0 0 0 0 0,0 1-1 0 0,0 0 1 0 0,0 0 0 0 0,0 0-1 0 0,0 0 1 0 0,0 1 0 0 0,0 0-1 0 0,0 0 1 0 0,4 3-95 0 0,0 3 34 0 0,0 1 0 0 0,0 0 0 0 0,-1 1 0 0 0,0 0-1 0 0,0 0 1 0 0,-1 1 0 0 0,-1 0 0 0 0,5 12-34 0 0,5 5 31 0 0,-4-9-13 0 0,0-1 0 0 0,1 0 1 0 0,1-1-1 0 0,0-1 1 0 0,16 15-19 0 0,37 6 710 0 0,-66-37-672 0 0,0 1-1 0 0,0 0 0 0 0,0-1 1 0 0,0 1-1 0 0,0 0 0 0 0,1-1 1 0 0,-1 1-1 0 0,0-1 0 0 0,0 0 1 0 0,1 1-1 0 0,-1-1 1 0 0,0 0-1 0 0,1 0 0 0 0,-1 0 1 0 0,0 0-1 0 0,1 0 0 0 0,-1 0 1 0 0,0 0-1 0 0,1-1 0 0 0,-1 1 1 0 0,0 0-1 0 0,0-1 0 0 0,1 1 1 0 0,-1-1-1 0 0,0 1 0 0 0,0-1 1 0 0,0 1-1 0 0,0-1 0 0 0,0 0 1 0 0,1 0-1 0 0,-1 0 0 0 0,-1 1 1 0 0,1-1-1 0 0,0 0 0 0 0,0 0 1 0 0,0-1-38 0 0,0-4 31 0 0,5-25 110 0 0,0 0-1 0 0,2 0 1 0 0,2 0-1 0 0,7-16-140 0 0,37-77 99 0 0,0 48-115 0 0,-27 52-1498 0 0,-18 20-1570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30T15:02:26.265"/>
    </inkml:context>
    <inkml:brush xml:id="br0">
      <inkml:brushProperty name="width" value="0.1" units="cm"/>
      <inkml:brushProperty name="height" value="0.1" units="cm"/>
      <inkml:brushProperty name="color" value="#E71224"/>
    </inkml:brush>
  </inkml:definitions>
  <inkml:trace contextRef="#ctx0" brushRef="#br0">622 118 2048 0 0,'-4'-3'7492'0'0,"-8"-3"-5848"0"0,-44-29-352 0 0,45 29-1244 0 0,0 0 1 0 0,0 0-1 0 0,-1 1 1 0 0,0 0-1 0 0,0 1 0 0 0,0 1 1 0 0,0-1-1 0 0,-1 2 1 0 0,1 0-1 0 0,-2 1-48 0 0,-67-28 227 0 0,73 28-198 0 0,1 1 1 0 0,0 0 0 0 0,-1 1-1 0 0,1-1 1 0 0,0 1-1 0 0,0 1 1 0 0,-1-1 0 0 0,1 1-1 0 0,0 1 1 0 0,-3 1-30 0 0,-36 23 63 0 0,26 0-74 0 0,1 2 0 0 0,1 0 0 0 0,2 1 0 0 0,1 0 0 0 0,1 1 0 0 0,2 1 0 0 0,1 0 0 0 0,1 1 0 0 0,-1 12 11 0 0,-9 63-48 0 0,-15-4 21 0 0,32-88 12 0 0,1 0 0 0 0,1 0 0 0 0,0 0-1 0 0,1-1 1 0 0,1 1 0 0 0,1 0 0 0 0,0 0 0 0 0,1-1 0 0 0,1 1-1 0 0,0-1 1 0 0,1 0 0 0 0,0 0 0 0 0,8 13 15 0 0,15 18-115 0 0,-17-38 120 0 0,0-1 1 0 0,1 0-1 0 0,0 0 0 0 0,0-1 0 0 0,0-1 0 0 0,1 0 1 0 0,-1-1-1 0 0,1 0 0 0 0,0-1 0 0 0,9 2-5 0 0,83 27-25 0 0,-74-32 44 0 0,0-1 1 0 0,0-1-1 0 0,0-2 0 0 0,0-1 1 0 0,-1-2-1 0 0,1 0 1 0 0,-1-2-1 0 0,-1-2 0 0 0,0 0 1 0 0,-1-2-1 0 0,10-7-19 0 0,47-28 211 0 0,-74 40-163 0 0,0 0 0 0 0,0 0 0 0 0,-1-1 0 0 0,0-1 1 0 0,-1 0-1 0 0,0 0 0 0 0,0 0 0 0 0,-1-1 0 0 0,-1-1 0 0 0,0 1 0 0 0,0-1 0 0 0,-1-1 0 0 0,0 0-48 0 0,-5 9 16 0 0,6-9 123 0 0,0-1 0 0 0,-1 0 0 0 0,-1-1 0 0 0,0 1 0 0 0,-1-1 0 0 0,-1 0 0 0 0,0-3-139 0 0,32-78 980 0 0,-33 82-936 0 0,-1-1 0 0 0,-1 0 0 0 0,0 0 0 0 0,-1 0 1 0 0,0 0-1 0 0,-2 0 0 0 0,0 1 0 0 0,0-1 0 0 0,-1 1 1 0 0,-1 0-1 0 0,0 0 0 0 0,-1 0 0 0 0,-1 1 0 0 0,0 0 0 0 0,-1 0 1 0 0,-9-12-45 0 0,-10-16 12 0 0,16 34-9 0 0,-1 0-1 0 0,1 1 1 0 0,-1 0 0 0 0,0 1 0 0 0,0 1 0 0 0,0 0 0 0 0,-1 0 0 0 0,1 1 0 0 0,-1 1 0 0 0,-13-1-3 0 0,-106-36-444 0 0,94 38-370 0 0,1 2-1 0 0,0 2 1 0 0,0 1 0 0 0,1 2-1 0 0,-33 9 815 0 0,26-4-2111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30T15:02:29.501"/>
    </inkml:context>
    <inkml:brush xml:id="br0">
      <inkml:brushProperty name="width" value="0.1" units="cm"/>
      <inkml:brushProperty name="height" value="0.1" units="cm"/>
      <inkml:brushProperty name="color" value="#E71224"/>
    </inkml:brush>
  </inkml:definitions>
  <inkml:trace contextRef="#ctx0" brushRef="#br0">15 99 1232 0 0,'0'0'179'0'0,"0"0"36"0"0,-8-4 1682 0 0,2-26 2124 0 0,6 30-3927 0 0,0 0 2 0 0,18 1 281 0 0,166 52 1315 0 0,-99-22-1521 0 0,-56-28-1639 0 0,-23-3-597 0 0</inkml:trace>
  <inkml:trace contextRef="#ctx0" brushRef="#br0" timeOffset="765.56">225 20 3241 0 0,'0'0'313'0'0,"0"0"-25"0"0,0 0 4 0 0,0 0-2 0 0,5-14-149 0 0,55 9 2382 0 0,81 23-2441 0 0,-79-3 315 0 0,-61-15-325 0 0,0 1 0 0 0,0-1 0 0 0,0 0 0 0 0,0 1 0 0 0,0-1 0 0 0,0 1 0 0 0,0-1 0 0 0,0 1 0 0 0,0 0 0 0 0,0-1 0 0 0,0 1 0 0 0,0 0 0 0 0,-1-1 0 0 0,1 1 0 0 0,0 0 0 0 0,0 0 0 0 0,-1 0 0 0 0,1 0 0 0 0,-1 0 0 0 0,1 0 0 0 0,-1 0 0 0 0,1 0 0 0 0,-1 0 0 0 0,0 0 0 0 0,1 0 0 0 0,-1 0 0 0 0,0 0 0 0 0,0 0 0 0 0,0 0 0 0 0,1 1 0 0 0,-1-1 0 0 0,0 0 0 0 0,-1 0 1 0 0,1 0-1 0 0,0 0 0 0 0,0 0 0 0 0,0 0 0 0 0,-1 0 0 0 0,1 0 0 0 0,-1 1 0 0 0,1-1 0 0 0,-1 0 0 0 0,1-1 0 0 0,-1 2-72 0 0,-33 39 25 0 0,-68 21 35 0 0,-4-1-49 0 0,74-34-2256 0 0,24-18 259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30T15:02:32.809"/>
    </inkml:context>
    <inkml:brush xml:id="br0">
      <inkml:brushProperty name="width" value="0.1" units="cm"/>
      <inkml:brushProperty name="height" value="0.1" units="cm"/>
      <inkml:brushProperty name="color" value="#E71224"/>
    </inkml:brush>
  </inkml:definitions>
  <inkml:trace contextRef="#ctx0" brushRef="#br0">323 196 3089 0 0,'0'0'364'0'0,"0"0"57"0"0,0-21 2650 0 0,0 18-2906 0 0,-1 1-1 0 0,1-1 0 0 0,-1 0 0 0 0,1 1 0 0 0,-1-1 0 0 0,0 1 1 0 0,0-1-1 0 0,0 1 0 0 0,0-1 0 0 0,0 1 0 0 0,-1 0 0 0 0,1 0 0 0 0,-1 0 1 0 0,1-1-1 0 0,-1 1 0 0 0,0 1 0 0 0,0-1 0 0 0,0 0 0 0 0,0 0 1 0 0,0 1-1 0 0,0-1 0 0 0,-1 1 0 0 0,1-1-164 0 0,-19-9 524 0 0,17 8-498 0 0,1 1 0 0 0,-1 0 0 0 0,1-1 0 0 0,-1 2 0 0 0,0-1 0 0 0,0 0 0 0 0,0 1 0 0 0,0-1 0 0 0,0 1 0 0 0,0 0 0 0 0,-1 0 0 0 0,1 1 0 0 0,0 0 0 0 0,0-1 0 0 0,-1 1 0 0 0,1 0 0 0 0,0 1 0 0 0,0-1 0 0 0,-1 1 0 0 0,1 0 0 0 0,-4 1-26 0 0,-1 3-20 0 0,0 0 1 0 0,1 1 0 0 0,-1-1-1 0 0,1 2 1 0 0,0-1 0 0 0,1 1-1 0 0,0 0 1 0 0,0 1 0 0 0,0 0-1 0 0,1 0 1 0 0,0 0 0 0 0,1 1 0 0 0,0-1-1 0 0,0 1 1 0 0,1 1 0 0 0,0-1-1 0 0,0 1 1 0 0,1-1 0 0 0,1 1-1 0 0,0 0 1 0 0,-1 6 19 0 0,-11 55-83 0 0,-18 33-42 0 0,31-92 110 0 0,1 0-1 0 0,0 0 1 0 0,0 0-1 0 0,1 0 1 0 0,0 0 0 0 0,1 0-1 0 0,1 0 1 0 0,0-1-1 0 0,0 1 1 0 0,1-1-1 0 0,1 0 1 0 0,-1 0 0 0 0,2 0-1 0 0,0-1 1 0 0,0 0-1 0 0,2 2 16 0 0,31 35 22 0 0,-27-39-29 0 0,1 1 1 0 0,-1-2 0 0 0,2 0 0 0 0,-1-1 0 0 0,1 0 0 0 0,0-1-1 0 0,0 0 1 0 0,0-1 0 0 0,0-1 0 0 0,1 0 0 0 0,9 0 6 0 0,56 25 90 0 0,-67-27-70 0 0,0 0-1 0 0,0-1 1 0 0,0 0-1 0 0,0-1 1 0 0,0-1-1 0 0,0 0 1 0 0,0 0-1 0 0,0-2 1 0 0,-1 1-1 0 0,1-2 1 0 0,-1 1-1 0 0,0-2 0 0 0,-1 0 1 0 0,1 0-1 0 0,2-3-19 0 0,12-5 104 0 0,26-25 183 0 0,5-52 192 0 0,-49 77-369 0 0,-1 0 1 0 0,0-1-1 0 0,-1 0 0 0 0,-1 0 0 0 0,0 0 1 0 0,-1-1-1 0 0,0 1 0 0 0,-1-1 1 0 0,-1 0-1 0 0,-1-11-110 0 0,28-55 496 0 0,-28 74-455 0 0,-1 0-1 0 0,1 1 1 0 0,-2-1-1 0 0,1 0 1 0 0,-1 1-1 0 0,0-1 1 0 0,0 1 0 0 0,-1-1-1 0 0,0 1 1 0 0,0 0-1 0 0,-1-1 1 0 0,0 1-1 0 0,0 0 1 0 0,-4-5-41 0 0,-21-38 52 0 0,14 36-33 0 0,0 1 1 0 0,-1 0-1 0 0,0 1 0 0 0,-1 1 1 0 0,0 1-1 0 0,-1 0 0 0 0,0 1 1 0 0,-1 0-1 0 0,0 2 0 0 0,0 0 1 0 0,-1 1-1 0 0,0 1 0 0 0,0 1 1 0 0,-5 0-20 0 0,-69-28-60 0 0,78 32-5 0 0,0 0 1 0 0,0 2-1 0 0,0 0 0 0 0,0 0 1 0 0,1 1-1 0 0,-1 1 1 0 0,1 1-1 0 0,0 0 1 0 0,0 1-1 0 0,1 0 0 0 0,-1 1 1 0 0,1 0-1 0 0,1 1 1 0 0,-3 3 64 0 0,-37 9-1994 0 0,26-1 456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30T15:02:34.909"/>
    </inkml:context>
    <inkml:brush xml:id="br0">
      <inkml:brushProperty name="width" value="0.1" units="cm"/>
      <inkml:brushProperty name="height" value="0.1" units="cm"/>
      <inkml:brushProperty name="color" value="#E71224"/>
    </inkml:brush>
  </inkml:definitions>
  <inkml:trace contextRef="#ctx0" brushRef="#br0">517 149 1344 0 0,'0'0'520'0'0,"0"0"63"0"0,0 0 263 0 0,0 0 63 0 0,0 0-206 0 0,0 0-163 0 0,0 0 4 0 0,-15-8 2580 0 0,-60 1-1712 0 0,-27-2-727 0 0,82 6-468 0 0,0 0 0 0 0,-1 1 0 0 0,1 1 0 0 0,-1 1 0 0 0,0 1 0 0 0,-15 3-217 0 0,-34 22 435 0 0,63-18-453 0 0,0 1 0 0 0,1-1-1 0 0,0 1 1 0 0,0 0 0 0 0,1 1 0 0 0,0-1 0 0 0,1 1 0 0 0,0 0 0 0 0,0 0 0 0 0,1 0 0 0 0,0 0 0 0 0,1 1-1 0 0,1 0 1 0 0,-1 6 18 0 0,-29 66-174 0 0,32-72 150 0 0,-1-1 1 0 0,1 0-1 0 0,1 1 1 0 0,0-1-1 0 0,0 0 1 0 0,1 0-1 0 0,1 0 1 0 0,-1-1-1 0 0,1 1 1 0 0,1-1-1 0 0,0 0 1 0 0,0 0-1 0 0,3 3 24 0 0,19 33-70 0 0,-18-37 60 0 0,-1 0 1 0 0,1 0 0 0 0,1-1-1 0 0,-1 0 1 0 0,1 0 0 0 0,1-1-1 0 0,-1 0 1 0 0,1-1 0 0 0,0-1-1 0 0,1 1 10 0 0,44 9-42 0 0,31 21 11 0 0,-64-31 38 0 0,1-1-1 0 0,-1-1 1 0 0,1-1 0 0 0,0-1-1 0 0,0-1 1 0 0,-1-1 0 0 0,17-3-7 0 0,-24 1 40 0 0,1 0 0 0 0,0-1 1 0 0,-1-1-1 0 0,0 0 0 0 0,-1-1 1 0 0,1-1-1 0 0,-1 0 0 0 0,3-3-40 0 0,22-15 126 0 0,-28 13-83 0 0,-1-1 0 0 0,0 0 1 0 0,0-1-1 0 0,-2 0 0 0 0,0-1 0 0 0,0 0 1 0 0,-2 0-1 0 0,0-1 0 0 0,-1 0 0 0 0,0 0 1 0 0,2-17-44 0 0,25-49 229 0 0,-30 71-165 0 0,-1 0 0 0 0,-1 0 0 0 0,0 0 1 0 0,0 0-1 0 0,-1 0 0 0 0,-1 0 0 0 0,0 0 0 0 0,-1 1 0 0 0,0-1 0 0 0,0 0 0 0 0,-2 0 0 0 0,1 1 0 0 0,-1 0 0 0 0,-1 0 1 0 0,0 0-1 0 0,-1 0 0 0 0,-3-4-64 0 0,7 11 22 0 0,0 0 0 0 0,0 0 0 0 0,-1 1 0 0 0,1-1 1 0 0,-1 1-1 0 0,0-1 0 0 0,0 1 0 0 0,0 0 0 0 0,-1 0 0 0 0,1 1 1 0 0,-1-1-1 0 0,1 1 0 0 0,-1-1 0 0 0,0 1 0 0 0,0 0 0 0 0,-4-1-22 0 0,-95-30 198 0 0,90 28-201 0 0,-1 2 1 0 0,1 0 0 0 0,-1 0-1 0 0,0 1 1 0 0,0 1 0 0 0,0 1-1 0 0,0 0 1 0 0,0 0-1 0 0,0 1 1 0 0,0 1 0 0 0,0 1-1 0 0,1 0 1 0 0,-1 0-1 0 0,1 2 1 0 0,0-1 0 0 0,0 2-1 0 0,0 0 1 0 0,1 0-1 0 0,-10 7 3 0 0,-72 37-753 0 0,-25 78-4163 0 0,98-108 3143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30T15:02:38.004"/>
    </inkml:context>
    <inkml:brush xml:id="br0">
      <inkml:brushProperty name="width" value="0.1" units="cm"/>
      <inkml:brushProperty name="height" value="0.1" units="cm"/>
      <inkml:brushProperty name="color" value="#E71224"/>
    </inkml:brush>
  </inkml:definitions>
  <inkml:trace contextRef="#ctx0" brushRef="#br0">36 380 2048 0 0,'0'0'594'0'0,"-5"0"2499"0"0,-14 0-2336 0 0,7-6-932 0 0,34 6 163 0 0,191 18 638 0 0,99-25 9 0 0,-266 6-604 0 0,-11 2 52 0 0,0-1 0 0 0,-1-2 0 0 0,1-1 0 0 0,-1-2 0 0 0,0-2-1 0 0,0-1 1 0 0,-1-1 0 0 0,0-2 0 0 0,4-3-83 0 0,-13-1-469 0 0,-18 12-1332 0 0</inkml:trace>
  <inkml:trace contextRef="#ctx0" brushRef="#br0" timeOffset="514.025">838 0 10482 0 0,'0'0'20'0'0,"0"0"1"0"0,1 1-1 0 0,-1-1 0 0 0,0 0 0 0 0,0 0 0 0 0,0 1 0 0 0,0-1 0 0 0,0 0 1 0 0,0 0-1 0 0,0 0 0 0 0,0 1 0 0 0,0-1 0 0 0,0 0 0 0 0,0 0 0 0 0,0 1 1 0 0,0-1-1 0 0,0 0 0 0 0,0 0 0 0 0,0 1 0 0 0,0-1 0 0 0,0 0 0 0 0,0 0 1 0 0,0 1-1 0 0,0-1 0 0 0,0 0 0 0 0,0 0 0 0 0,-1 0 0 0 0,1 1 0 0 0,0-1 0 0 0,0 0 1 0 0,0 0-1 0 0,0 0 0 0 0,0 1 0 0 0,-1-1 0 0 0,1 0 0 0 0,0 0 0 0 0,0 0 1 0 0,0 0-1 0 0,-1 0 0 0 0,1 0 0 0 0,0 1 0 0 0,0-1 0 0 0,-1 0 0 0 0,1 0 1 0 0,0 0-21 0 0,26 12-181 0 0,-24-11 275 0 0,55 22-136 0 0,70 38 64 0 0,-89-19 29 0 0,-14 3 261 0 0,-22-41-276 0 0,0 1 1 0 0,0 0-1 0 0,-1 0 0 0 0,0 0 1 0 0,0 0-1 0 0,0 0 0 0 0,0 0 1 0 0,-1 0-1 0 0,0 0 0 0 0,0 0 1 0 0,0 0-1 0 0,-1 0 0 0 0,1 0 1 0 0,-1-1-1 0 0,-1 1 0 0 0,1 0 1 0 0,-1 0-1 0 0,1 0 0 0 0,-1-1 1 0 0,-1 1-1 0 0,1-1 0 0 0,-1 0 1 0 0,0 1-1 0 0,1-1 0 0 0,-2 0 1 0 0,-1 1-37 0 0,-17 36 53 0 0,17-33-40 0 0,-1 0 0 0 0,0 0 0 0 0,-1 0 1 0 0,0-1-1 0 0,0 0 0 0 0,0 0 0 0 0,-1-1 0 0 0,0 0 1 0 0,0 0-1 0 0,-1-1 0 0 0,0 1-13 0 0,-93 52 3 0 0,-21 13-2014 0 0,101-60 609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30T09:36:31.121"/>
    </inkml:context>
    <inkml:brush xml:id="br0">
      <inkml:brushProperty name="width" value="0.05" units="cm"/>
      <inkml:brushProperty name="height" value="0.05" units="cm"/>
    </inkml:brush>
    <inkml:brush xml:id="br1">
      <inkml:brushProperty name="width" value="0.05" units="cm"/>
      <inkml:brushProperty name="height" value="0.05" units="cm"/>
      <inkml:brushProperty name="color" value="#E71224"/>
    </inkml:brush>
    <inkml:brush xml:id="br2">
      <inkml:brushProperty name="width" value="0.1" units="cm"/>
      <inkml:brushProperty name="height" value="0.1" units="cm"/>
      <inkml:brushProperty name="color" value="#008C3A"/>
    </inkml:brush>
    <inkml:brush xml:id="br3">
      <inkml:brushProperty name="width" value="0.1" units="cm"/>
      <inkml:brushProperty name="height" value="0.1" units="cm"/>
      <inkml:brushProperty name="color" value="#004F8B"/>
    </inkml:brush>
    <inkml:brush xml:id="br4">
      <inkml:brushProperty name="width" value="0.1" units="cm"/>
      <inkml:brushProperty name="height" value="0.1" units="cm"/>
      <inkml:brushProperty name="color" value="#849398"/>
    </inkml:brush>
  </inkml:definitions>
  <inkml:trace contextRef="#ctx0" brushRef="#br0">495 2889 2881 0 0,'0'0'694'0'0,"0"0"-8"0"0,0 0 114 0 0,0 0 36 0 0,0 0-152 0 0,0 0-50 0 0,-9-1 4694 0 0,-10 2-2964 0 0,14 2-2328 0 0,1 1 0 0 0,-1 0 0 0 0,1 0 0 0 0,1 0 0 0 0,-1 1 0 0 0,0-1 0 0 0,1 1 0 0 0,0 0 0 0 0,0 0 0 0 0,1 0 0 0 0,-1 1-1 0 0,1-1 1 0 0,0 0 0 0 0,1 1 0 0 0,-1-1 0 0 0,1 1 0 0 0,0 0 0 0 0,0-1 0 0 0,1 5-36 0 0,-31 63 31 0 0,30-68-28 0 0,1 1 1 0 0,-1-1-1 0 0,1 1 0 0 0,0-1 1 0 0,0 1-1 0 0,0-1 1 0 0,1 1-1 0 0,0-1 0 0 0,0 1 1 0 0,0-1-1 0 0,1 0 1 0 0,0 0-1 0 0,0 0 0 0 0,0 0 1 0 0,1 0-1 0 0,-1 0 1 0 0,1 0-1 0 0,1-1 1 0 0,-1 1-1 0 0,0-1 0 0 0,1 0 1 0 0,0 0-1 0 0,0 0 1 0 0,0 0-1 0 0,2 0-3 0 0,6 4 5 0 0,0 0 1 0 0,1-1-1 0 0,-1 0 1 0 0,1-1-1 0 0,1-1 1 0 0,-1 0-1 0 0,1-1 1 0 0,0 0-1 0 0,0-1 1 0 0,11 1-6 0 0,88 33 272 0 0,-101-37-237 0 0,-1-1-1 0 0,1 0 1 0 0,-1 0 0 0 0,1-1 0 0 0,-1-1-1 0 0,0 0 1 0 0,0-1 0 0 0,0 0 0 0 0,0 0 0 0 0,0-1-1 0 0,-1 0 1 0 0,4-4-35 0 0,27-13 124 0 0,-33 15-96 0 0,-1 1 51 0 0,1 1-1 0 0,-1-1 1 0 0,-1-1-1 0 0,1 1 0 0 0,-1-1 1 0 0,0 0-1 0 0,-1-1 0 0 0,1 1 1 0 0,-2-1-1 0 0,1 0 1 0 0,-1-1-1 0 0,0 1 0 0 0,-1-1 1 0 0,2-4-79 0 0,22-48 969 0 0,-26 55-858 0 0,0 0-1 0 0,-1-1 1 0 0,0 1-1 0 0,0-1 1 0 0,0 1-1 0 0,-1 0 0 0 0,0-1 1 0 0,0 1-1 0 0,0 0 1 0 0,-1 0-1 0 0,0-1 1 0 0,0 1-1 0 0,-1 1 0 0 0,0-1 1 0 0,0 0-1 0 0,-1 0-110 0 0,-28-43 451 0 0,17 35-387 0 0,0 0 1 0 0,-1 1-1 0 0,-1 1 1 0 0,0 0-1 0 0,-1 1 0 0 0,0 1 1 0 0,0 1-1 0 0,-1 0 0 0 0,-1 2 1 0 0,1 0-1 0 0,-1 1 0 0 0,-9-1-64 0 0,-51-15-50 0 0,73 19 23 0 0,0 1 0 0 0,0-1 0 0 0,0 1 0 0 0,0 0 0 0 0,-1 1 1 0 0,1 0-1 0 0,-1 0 0 0 0,1 0 0 0 0,-1 1 0 0 0,1 0 0 0 0,-1 1 1 0 0,1 0-1 0 0,0 0 0 0 0,-1 0 0 0 0,1 1 0 0 0,-7 2 27 0 0,-38 20-3705 0 0,40-15 2041 0 0,0 8-799 0 0</inkml:trace>
  <inkml:trace contextRef="#ctx0" brushRef="#br0" timeOffset="-4973.504">186 651 1688 0 0,'0'0'394'0'0,"0"0"167"0"0,0 0 323 0 0,-7 0 7432 0 0,-7 0-6695 0 0,-40 5 1498 0 0,50-4-3099 0 0,1 0 0 0 0,0 0-1 0 0,0-1 1 0 0,0 2 0 0 0,0-1 0 0 0,0 0-1 0 0,0 1 1 0 0,0-1 0 0 0,1 1 0 0 0,-1 0-1 0 0,0 0 1 0 0,1 0 0 0 0,-1 0-1 0 0,1 0 1 0 0,0 1 0 0 0,0-1 0 0 0,0 1-1 0 0,0-1 1 0 0,0 1 0 0 0,1 0 0 0 0,-1 0-1 0 0,1 0 1 0 0,-1 2-20 0 0,-20 70 97 0 0,-3-9 46 0 0,23-59-131 0 0,1 0 1 0 0,0 0-1 0 0,1 0 0 0 0,0 0 1 0 0,0 1-1 0 0,0-1 1 0 0,1 0-1 0 0,0 0 0 0 0,0 0 1 0 0,1 0-1 0 0,0 0 0 0 0,1 0 1 0 0,-1-1-1 0 0,1 1 0 0 0,0 0 1 0 0,1-1-1 0 0,-1 0 0 0 0,1 0 1 0 0,1 0-13 0 0,0-2 13 0 0,0 0 1 0 0,1-1-1 0 0,-1 0 1 0 0,1 0-1 0 0,0 0 0 0 0,0-1 1 0 0,0 0-1 0 0,0 0 1 0 0,0-1-1 0 0,0 1 1 0 0,0-1-1 0 0,2 0-13 0 0,59 13 224 0 0,-58-8-195 0 0,1-2 1 0 0,0 1-1 0 0,0-1 0 0 0,1-1 0 0 0,-1 0 1 0 0,1 0-1 0 0,-1-1 0 0 0,1 0 0 0 0,0-1 1 0 0,0 0-1 0 0,0-1 0 0 0,0 0 0 0 0,0-1 1 0 0,0 0-30 0 0,-3-1 52 0 0,0 0 0 0 0,0 0 1 0 0,0 0-1 0 0,0-1 1 0 0,-1-1-1 0 0,1 1 0 0 0,-1-1 1 0 0,0 0-1 0 0,0-1 1 0 0,5-4-53 0 0,-7 3 91 0 0,-1 1 0 0 0,0-2 0 0 0,0 1 0 0 0,0-1 0 0 0,-1 1 0 0 0,0-1 0 0 0,0 0 0 0 0,-1 0 0 0 0,0 0 0 0 0,0 0 0 0 0,-1-1 0 0 0,1-6-91 0 0,17-61 507 0 0,-15 66-425 0 0,0 0 0 0 0,-1 0 0 0 0,0-1 0 0 0,0 1 1 0 0,-1 0-1 0 0,-1-1 0 0 0,1 0 0 0 0,-1 1 0 0 0,-1-1 1 0 0,0 0-1 0 0,0 0 0 0 0,-1 1 0 0 0,-1-1 0 0 0,1 0 1 0 0,-1 1-1 0 0,-1 0 0 0 0,0-1 0 0 0,0 1 0 0 0,-1 0 1 0 0,0 0-1 0 0,-1 1 0 0 0,-3-7-82 0 0,5 12 12 0 0,1 1 0 0 0,-1-1 1 0 0,1 1-1 0 0,-1-1 0 0 0,0 1 0 0 0,0 0 0 0 0,0 0 1 0 0,0 0-1 0 0,-1 1 0 0 0,1-1 0 0 0,0 1 0 0 0,-1-1 1 0 0,1 1-1 0 0,-1 0 0 0 0,0 1 0 0 0,0-1-12 0 0,-32-14 10 0 0,26 10-20 0 0,0 0-1 0 0,0 1 1 0 0,0 0-1 0 0,0 1 0 0 0,-1 0 1 0 0,1 0-1 0 0,-1 1 1 0 0,0 1-1 0 0,1 0 0 0 0,-1 0 1 0 0,0 1-1 0 0,0 0 0 0 0,0 1 1 0 0,0 0-1 0 0,0 1 11 0 0,-60 16-2789 0 0,42-3-2224 0 0,20-10 1989 0 0</inkml:trace>
  <inkml:trace contextRef="#ctx0" brushRef="#br0" timeOffset="-2591.946">2328 123 1568 0 0,'0'0'475'0'0,"0"0"301"0"0,-23 0 7655 0 0,15 1-8174 0 0,1 0 0 0 0,-1 0 0 0 0,0 1 0 0 0,0 0-1 0 0,1 0 1 0 0,-1 1 0 0 0,1-1 0 0 0,0 2 0 0 0,0-1 0 0 0,0 1-1 0 0,0 0 1 0 0,1 1 0 0 0,-1-1 0 0 0,0 2-257 0 0,-66 48 756 0 0,45-19-484 0 0,19-25-223 0 0,0 1 0 0 0,1 0-1 0 0,0 0 1 0 0,1 1 0 0 0,0 0 0 0 0,1 0 0 0 0,0 0 0 0 0,-1 6-49 0 0,-15 90 121 0 0,-10-18-74 0 0,30-78-33 0 0,0 1-1 0 0,1-1 1 0 0,0 0 0 0 0,1 1-1 0 0,0-1 1 0 0,1 1 0 0 0,0-1 0 0 0,1 0-1 0 0,1 1 1 0 0,0-1 0 0 0,0-1 0 0 0,1 1-1 0 0,1 0 1 0 0,0-1 0 0 0,1 0-1 0 0,0 0 1 0 0,3 3-14 0 0,24 35 156 0 0,-15-37-125 0 0,2-1 1 0 0,-1-1-1 0 0,1-1 0 0 0,0 0 0 0 0,1-1 0 0 0,0-2 0 0 0,1 0 1 0 0,4 0-32 0 0,68 25 165 0 0,-82-29-127 0 0,1-2-1 0 0,-1 1 1 0 0,0-2 0 0 0,1 0 0 0 0,-1 0-1 0 0,0-1 1 0 0,0-1 0 0 0,0 0 0 0 0,0 0-1 0 0,-1-1 1 0 0,1-1 0 0 0,-1 0-1 0 0,0 0 1 0 0,10-8-38 0 0,27-19 239 0 0,31-70 162 0 0,-24-30 37 0 0,-5 3 0 0 0,-3 5 160 0 0,-44 111-486 0 0,-1-1 0 0 0,0 1-1 0 0,-1-1 1 0 0,0 0 0 0 0,-1 1 0 0 0,0-1 0 0 0,-1 0-1 0 0,-1 1 1 0 0,0-1 0 0 0,-1 1 0 0 0,-1 0 0 0 0,0 0-1 0 0,0 0 1 0 0,-1 0 0 0 0,-1 1 0 0 0,0 0 0 0 0,-1 0-1 0 0,-8-11-111 0 0,-63-16 332 0 0,53 29-280 0 0,0 2 0 0 0,0 1-1 0 0,-1 2 1 0 0,0 0-1 0 0,0 1 1 0 0,-3 1-52 0 0,-84-32-79 0 0,34 56-94 0 0,40-6 21 0 0,36-14 89 0 0,-1 0 0 0 0,1 0 0 0 0,-1 0 0 0 0,1 0 0 0 0,-1 1 1 0 0,1 0-1 0 0,0-1 0 0 0,0 1 0 0 0,0 0 0 0 0,0 1 0 0 0,0-1 0 0 0,0 0 1 0 0,1 1-1 0 0,-1-1 0 0 0,-1 4 63 0 0,-45 58-2563 0 0,22-28-641 0 0</inkml:trace>
  <inkml:trace contextRef="#ctx0" brushRef="#br0" timeOffset="1653.139">1259 1711 368 0 0,'1'0'36'0'0,"7"-3"8857"0"0,-7 3-7714 0 0,-11-4 2514 0 0,-14 9-2815 0 0,22-4-874 0 0,0 0-1 0 0,0 0 1 0 0,0 0 0 0 0,0 0-1 0 0,1 0 1 0 0,-1 0-1 0 0,0 0 1 0 0,1 1 0 0 0,-1-1-1 0 0,0 1 1 0 0,1-1-1 0 0,0 1 1 0 0,-1-1 0 0 0,1 1-1 0 0,0 0 1 0 0,0 0 0 0 0,0 0-1 0 0,0 0 1 0 0,0 0-1 0 0,0 0 1 0 0,1 0 0 0 0,-1 0-1 0 0,1 0 1 0 0,-1 0-1 0 0,1 0 1 0 0,0 0 0 0 0,0 2-4 0 0,-28 70 56 0 0,28-73-49 0 0,0 0 0 0 0,-1 1 1 0 0,1-1-1 0 0,0 0 0 0 0,0 1 1 0 0,0-1-1 0 0,0 0 0 0 0,0 1 1 0 0,0-1-1 0 0,0 0 0 0 0,0 1 1 0 0,1-1-1 0 0,-1 0 0 0 0,0 1 1 0 0,1-1-1 0 0,-1 0 0 0 0,1 1 1 0 0,0-1-1 0 0,-1 0 0 0 0,1 0 1 0 0,0 0-1 0 0,0 0 0 0 0,-1 0 1 0 0,1 0-1 0 0,0 0 0 0 0,0 0 1 0 0,0 0-1 0 0,1 0 0 0 0,-1 0 1 0 0,0 0-1 0 0,0-1 0 0 0,0 1 1 0 0,0 0-1 0 0,1-1 0 0 0,-1 1 1 0 0,0-1-1 0 0,1 0 0 0 0,-1 1 1 0 0,0-1-1 0 0,1 0 0 0 0,-1 0 1 0 0,1 0-8 0 0,48 19 213 0 0,-44-16-160 0 0,1-1 1 0 0,-1 1-1 0 0,0-1 1 0 0,1-1-1 0 0,0 1 0 0 0,-1-1 1 0 0,1-1-1 0 0,-1 1 1 0 0,1-1-1 0 0,0 0 1 0 0,0 0-1 0 0,-1-1 0 0 0,1 0 1 0 0,-1 0-1 0 0,1-1 1 0 0,-1 0-1 0 0,1 0 0 0 0,-1 0 1 0 0,0-1-1 0 0,0 0 1 0 0,6-3-54 0 0,9-37 889 0 0,-17 39-807 0 0,0-1-1 0 0,-1 1 0 0 0,1-1 1 0 0,-1 0-1 0 0,0 0 1 0 0,-1-1-1 0 0,1 1 1 0 0,-1 0-1 0 0,0-1 1 0 0,0 1-1 0 0,-1-1 1 0 0,0 0-1 0 0,0 0 0 0 0,0 0 1 0 0,0 1-1 0 0,-1-1 1 0 0,0 0-1 0 0,0 0 1 0 0,-1 0-1 0 0,0 0 1 0 0,0 1-1 0 0,0-1 1 0 0,-1 0-1 0 0,0 1 0 0 0,0-1 1 0 0,-2-4-82 0 0,-37-11 328 0 0,34 17-358 0 0,1 1 1 0 0,-1-1-1 0 0,-1 2 1 0 0,1-1-1 0 0,0 1 1 0 0,-1 0-1 0 0,1 0 1 0 0,-1 1-1 0 0,0 0 1 0 0,1 1-1 0 0,-1-1 0 0 0,0 1 1 0 0,0 1-1 0 0,1 0 1 0 0,-1 0-1 0 0,0 0 1 0 0,1 1-1 0 0,-1 0 1 0 0,-3 2 29 0 0,-52 25-4501 0 0,48-20 1403 0 0</inkml:trace>
  <inkml:trace contextRef="#ctx0" brushRef="#br0" timeOffset="3391.09">470 1056 1608 0 0,'0'0'526'0'0,"0"0"341"0"0,0 0 64 0 0,0 0-86 0 0,0 0-30 0 0,0 0-47 0 0,-3-21 6300 0 0,-21 10-3659 0 0,28 22-2453 0 0,5 2-898 0 0,0 0-1 0 0,0 0 1 0 0,1-1 0 0 0,1-1-1 0 0,0 1 1 0 0,0-2-1 0 0,1 0 1 0 0,1 0-1 0 0,-1-1 1 0 0,2 0 0 0 0,-1-2-1 0 0,1 1 1 0 0,0-2-1 0 0,1 1 1 0 0,-1-2 0 0 0,3 0-58 0 0,1 3 53 0 0,0 1 0 0 0,-1 1 0 0 0,-1 0 0 0 0,0 1 0 0 0,14 12-53 0 0,48 39 236 0 0,-27-22-52 0 0,-30-19-90 0 0,-13-12-69 0 0,0-2 0 0 0,0 1 1 0 0,1-1-1 0 0,0 0 0 0 0,0 0 1 0 0,0-1-1 0 0,1-1 0 0 0,7 4-25 0 0,-11-6 24 0 0,-1 0 1 0 0,0 0-1 0 0,0 1 0 0 0,0 0 0 0 0,0-1 1 0 0,0 2-1 0 0,-1-1 0 0 0,0 1 1 0 0,0-1-1 0 0,0 1 0 0 0,0 0 0 0 0,-1 0 1 0 0,0 1-1 0 0,0 0-24 0 0,35 43 58 0 0,4-17 87 0 0,1-10-68 0 0,-6 12-8460 0 0,-34-32 3884 0 0</inkml:trace>
  <inkml:trace contextRef="#ctx0" brushRef="#br0" timeOffset="4279.662">1383 1600 216 0 0,'0'0'139'0'0,"0"0"42"0"0,0 0 229 0 0,0 0-32 0 0,2 26 8451 0 0,-2-26-8745 0 0,0 1 0 0 0,0 0 0 0 0,0-1 0 0 0,0 1 0 0 0,0 0 0 0 0,0 0 0 0 0,1-1 0 0 0,-1 1 0 0 0,0-1 0 0 0,1 1 1 0 0,-1 0-1 0 0,0-1 0 0 0,1 1 0 0 0,-1-1 0 0 0,1 1 0 0 0,-1-1 0 0 0,1 1 0 0 0,-1-1 0 0 0,1 1 0 0 0,-1-1 0 0 0,1 1 0 0 0,-1-1 0 0 0,1 0 0 0 0,0 1 0 0 0,-1-1 0 0 0,1 0 1 0 0,-1 1-1 0 0,1-1 0 0 0,0 0 0 0 0,-1 0 0 0 0,1 0 0 0 0,0 0 0 0 0,0 0 0 0 0,-1 0 0 0 0,1 0 0 0 0,0 0 0 0 0,-1 0 0 0 0,1 0 0 0 0,0 0 0 0 0,-1 0 0 0 0,1 0 1 0 0,0 0-1 0 0,-1-1 0 0 0,1 1 0 0 0,0 0 0 0 0,-1 0 0 0 0,1-1 0 0 0,0 1 0 0 0,-1-1 0 0 0,1 1 0 0 0,-1 0 0 0 0,1-1 0 0 0,-1 1 0 0 0,1-1 0 0 0,-1 1 0 0 0,1-1 0 0 0,-1 0 1 0 0,0 1-1 0 0,1-1 0 0 0,-1 1 0 0 0,0-1 0 0 0,1 0 0 0 0,-1 1 0 0 0,0-1-84 0 0,9-4-186 0 0,6-6 248 0 0,0 0-1 0 0,0 0 0 0 0,-1-2 1 0 0,-1 1-1 0 0,0-2 1 0 0,-1 0-1 0 0,9-13-61 0 0,49-50 298 0 0,135-116 56 0 0,-120 127-229 0 0,4 7-93 0 0,-17-21 795 0 0,-53 63-503 0 0,24-27-537 0 0,-35 44-5398 0 0,-5 0 2692 0 0</inkml:trace>
  <inkml:trace contextRef="#ctx0" brushRef="#br0" timeOffset="5231.176">1202 1902 2312 0 0,'0'0'323'0'0,"0"0"44"0"0,0 0 261 0 0,0 0 90 0 0,0 0 32 0 0,0 0 40 0 0,0 0-121 0 0,0 0-59 0 0,0 0-70 0 0,0 0-91 0 0,0 0 16 0 0,0 0-4 0 0,0 0 20 0 0,0 0-3 0 0,0 0 55 0 0,0 0 34 0 0,0 0 16 0 0,0 0 8 0 0,0 0-6 0 0,0 0-25 0 0,0 0-41 0 0,0 0-179 0 0,0 0-121 0 0,0 0-33 0 0,-4 12 327 0 0,-63 122-381 0 0,-46 142 117 0 0,14-58 56 0 0,-10-3-166 0 0,85-127 22 0 0,15-69-114 0 0,4-10-2987 0 0,5-8-540 0 0</inkml:trace>
  <inkml:trace contextRef="#ctx0" brushRef="#br1" timeOffset="11000.836">2380 269 912 0 0,'0'0'344'0'0,"0"0"817"0"0,0-4 2750 0 0,0-14-3324 0 0,17-16 3548 0 0,-17 34-4104 0 0,1 0-1 0 0,-1-1 0 0 0,0 1 0 0 0,1-1 0 0 0,-1 1 0 0 0,0-1 0 0 0,0 1 0 0 0,0-1 1 0 0,1 1-1 0 0,-1-1 0 0 0,0 1 0 0 0,0-1 0 0 0,0 1 0 0 0,0-1 0 0 0,0 1 1 0 0,0-1-1 0 0,0 1 0 0 0,0-1 0 0 0,0 1 0 0 0,0-1 0 0 0,0 1 0 0 0,0-1 1 0 0,-1 1-1 0 0,1-1 0 0 0,0 1 0 0 0,0-1 0 0 0,0 1 0 0 0,-1-1 0 0 0,1 1 1 0 0,0-1-1 0 0,-1 1 0 0 0,1-1 0 0 0,0 1 0 0 0,-1 0 0 0 0,1-1 0 0 0,0 1 1 0 0,-1 0-1 0 0,1-1 0 0 0,-1 1 0 0 0,1 0 0 0 0,-1 0 0 0 0,1-1 0 0 0,-1 1 1 0 0,1 0-1 0 0,-1 0 0 0 0,1 0 0 0 0,-1 0 0 0 0,1 0 0 0 0,-1-1 0 0 0,1 1 0 0 0,-1 0 1 0 0,1 0-1 0 0,-1 0 0 0 0,1 0 0 0 0,-1 1 0 0 0,1-1 0 0 0,-1 0 0 0 0,1 0 1 0 0,-1 0-1 0 0,0 0-30 0 0,-7 3 4 0 0,0 1-1 0 0,1 0 1 0 0,-1 0 0 0 0,0 0 0 0 0,1 1 0 0 0,0 0-1 0 0,0 0 1 0 0,1 1 0 0 0,-1 0 0 0 0,1 0 0 0 0,0 0-1 0 0,1 1 1 0 0,0 0 0 0 0,-5 7-4 0 0,-13 11 47 0 0,37-28-206 0 0,58-38 122 0 0,-7-14 185 0 0,-55 48-64 0 0,-12 8 96 0 0,-159 102-72 0 0,95-62-39 0 0,65-41-73 0 0,1 0 0 0 0,0 0-1 0 0,-1 0 1 0 0,1 0 0 0 0,-1 0-1 0 0,1 0 1 0 0,0 0 0 0 0,-1 0-1 0 0,1 0 1 0 0,-1 1 0 0 0,1-1-1 0 0,0 0 1 0 0,-1 0 0 0 0,1 0-1 0 0,0 0 1 0 0,-1 1 0 0 0,1-1-1 0 0,0 0 1 0 0,-1 0 0 0 0,1 1 0 0 0,0-1-1 0 0,-1 0 1 0 0,1 0 0 0 0,0 1-1 0 0,0-1 1 0 0,-1 0 0 0 0,1 1-1 0 0,0-1 1 0 0,0 0 0 0 0,-1 1-1 0 0,1-1 1 0 0,0 1 0 0 0,0-1-1 0 0,0 0 1 0 0,0 1 0 0 0,0-1-1 0 0,0 0 1 0 0,0 1 0 0 0,0-1-1 0 0,0 1 1 0 0,0-1 0 0 0,0 1 0 0 0,0-1-1 0 0,0 0 1 0 0,0 1 0 0 0,0-1-1 0 0,0 1 1 0 0,0-1 0 0 0,0 0-1 0 0,1 1 1 0 0,-1-1 0 0 0,0 0-1 0 0,0 1 1 0 0,0-1 0 0 0,1 0-1 0 0,-1 1 1 0 0,0-1 0 0 0,1 0-1 0 0,-1 1 1 0 0,0-1 0 0 0,0 0-1 0 0,1 0 1 0 0,-1 1 4 0 0,98-49-55 0 0,-51 23 57 0 0,37-40 24 0 0,-62 46-30 0 0,-29 25-49 0 0,-210 137 61 0 0,135-85 19 0 0,58-22-318 0 0,40-35 70 0 0,94-41 199 0 0,-43 10-4 0 0,77-87 722 0 0,-143 117-687 0 0,-1 0 0 0 0,1 0 0 0 0,-1 0 0 0 0,1 0 0 0 0,-1 0 1 0 0,0 0-1 0 0,1-1 0 0 0,-1 1 0 0 0,1 0 0 0 0,-1 0 0 0 0,1 0 0 0 0,-1-1 1 0 0,0 1-1 0 0,1 0 0 0 0,-1-1 0 0 0,0 1 0 0 0,1 0 0 0 0,-1-1 0 0 0,0 1 1 0 0,1 0-1 0 0,-1-1 0 0 0,0 1 0 0 0,0 0 0 0 0,0-1 0 0 0,1 1 0 0 0,-1-1 1 0 0,0 1-1 0 0,0-1 0 0 0,0 1 0 0 0,0-1 0 0 0,0 1 0 0 0,0 0 0 0 0,0-1 0 0 0,0 1 1 0 0,0-1-1 0 0,0 1 0 0 0,0-1 0 0 0,0 1 0 0 0,0-1 0 0 0,0 1 0 0 0,0-1 1 0 0,0 1-1 0 0,0 0 0 0 0,-1-1 0 0 0,1 1 0 0 0,0-1 0 0 0,0 1 0 0 0,0-1 1 0 0,-1 1-1 0 0,1 0 0 0 0,0-1 0 0 0,-1 1 0 0 0,1 0 0 0 0,-1-1-9 0 0,-154 71 168 0 0,89-37-128 0 0,-69 41 355 0 0,135-74-402 0 0,1 0 0 0 0,-1 0 0 0 0,0 1 0 0 0,1-1 0 0 0,-1 0 0 0 0,0 0 0 0 0,1 0 0 0 0,-1 0 0 0 0,1 0 0 0 0,-1 0 0 0 0,0 1 0 0 0,1-1 0 0 0,-1 0 0 0 0,0 0 0 0 0,0 0 0 0 0,1 1 0 0 0,-1-1 0 0 0,0 0-1 0 0,1 1 1 0 0,-1-1 0 0 0,0 0 0 0 0,0 0 0 0 0,0 1 0 0 0,1-1 0 0 0,-1 0 0 0 0,0 1 0 0 0,0-1 0 0 0,0 1 0 0 0,0-1 0 0 0,0 0 0 0 0,0 1 0 0 0,0-1 0 0 0,0 0 0 0 0,0 1 0 0 0,0-1 0 0 0,0 1 0 0 0,0-1 0 0 0,0 0 0 0 0,0 1 0 0 0,0-1 0 0 0,0 0 0 0 0,0 1 0 0 0,0-1 0 0 0,0 0 0 0 0,0 1 0 0 0,-1-1 0 0 0,1 0 0 0 0,0 1 0 0 0,0-1 0 0 0,0 0 0 0 0,-1 1-1 0 0,1-1 1 0 0,0 0 0 0 0,0 1 0 0 0,-1-1 0 0 0,1 0 0 0 0,0 0 0 0 0,-1 0 0 0 0,1 1 0 0 0,0-1 0 0 0,-1 0 0 0 0,1 0 0 0 0,0 0 0 0 0,-1 0 0 0 0,1 0 0 0 0,0 1 0 0 0,-1-1 0 0 0,1 0 0 0 0,-1 0 0 0 0,1 0 7 0 0,23-3-7 0 0,-1 0 0 0 0,1-2 0 0 0,-1 0 1 0 0,0-2-1 0 0,-1 0 0 0 0,1-2 0 0 0,-1 0 0 0 0,-1-1 1 0 0,17-11 6 0 0,-2 2 0 0 0,118-56 16 0 0,-144 73 23 0 0,-21 11 22 0 0,-43 21 35 0 0,-13-6 32 0 0,62-20-122 0 0,-49 25 53 0 0,1 3 0 0 0,2 1 1 0 0,-3 6-60 0 0,13 13-135 0 0,42-52 124 0 0,0 1 0 0 0,0-1 0 0 0,0 1 0 0 0,0 0 0 0 0,0-1 0 0 0,0 1 0 0 0,1-1 0 0 0,-1 1 0 0 0,0-1 0 0 0,0 1 0 0 0,1-1 0 0 0,-1 1 0 0 0,0-1 0 0 0,1 1 0 0 0,-1-1-1 0 0,0 1 1 0 0,1-1 0 0 0,-1 1 0 0 0,1-1 0 0 0,-1 0 0 0 0,1 1 0 0 0,-1-1 0 0 0,1 0 0 0 0,-1 1 0 0 0,1-1 0 0 0,-1 0 0 0 0,1 0 0 0 0,0 1 0 0 0,-1-1 0 0 0,1 0 0 0 0,-1 0 0 0 0,1 0 0 0 0,0 0 0 0 0,-1 0 0 0 0,1 0 0 0 0,-1 0 0 0 0,1 0 0 0 0,0 0 0 0 0,-1 0 0 0 0,1 0 0 0 0,-1 0 0 0 0,1-1 0 0 0,-1 1 0 0 0,1 0 0 0 0,0 0 0 0 0,-1-1-1 0 0,1 1 1 0 0,-1 0 0 0 0,1-1 11 0 0,0 1-10 0 0,112-35-51 0 0,-35-2 0 0 0,65-75 503 0 0,-97 57 418 0 0,-59 50-924 0 0,-5 9 67 0 0,0 1 0 0 0,0 0 0 0 0,1 1 0 0 0,0 1 0 0 0,0 0-1 0 0,0 2 1 0 0,1 0 0 0 0,-6 5-3 0 0,-53 24-44 0 0,42-15 81 0 0,-33 35-314 0 0,66-57 254 0 0,0-1 13 0 0,-1 0 0 0 0,1 1 0 0 0,0-1 0 0 0,0 0 0 0 0,-1 0 0 0 0,1 0 0 0 0,0 1 0 0 0,0-1 0 0 0,0 0 0 0 0,0 0-1 0 0,-1 1 1 0 0,1-1 0 0 0,0 0 0 0 0,0 0 0 0 0,0 1 0 0 0,0-1 0 0 0,0 0 0 0 0,0 1 0 0 0,0-1 0 0 0,0 0 0 0 0,0 1 0 0 0,0-1 0 0 0,0 0 0 0 0,0 0 0 0 0,0 1 0 0 0,0-1 0 0 0,0 0 0 0 0,0 1-1 0 0,0-1 1 0 0,0 0 0 0 0,0 0 0 0 0,0 1 0 0 0,1-1 0 0 0,-1 0 0 0 0,0 0 0 0 0,0 1 0 0 0,0-1 0 0 0,0 0 0 0 0,1 0 0 0 0,-1 1 0 0 0,0-1 0 0 0,0 0 0 0 0,0 0 0 0 0,1 0 0 0 0,-1 1 0 0 0,0-1 0 0 0,0 0-1 0 0,1 0 1 0 0,-1 0 0 0 0,0 0 0 0 0,1 0 0 0 0,-1 0 0 0 0,0 0 0 0 0,0 0 0 0 0,1 0 0 0 0,-1 1 0 0 0,0-1 0 0 0,1 0 0 0 0,-1 0 0 0 0,0 0 0 0 0,1-1 0 0 0,-1 1 0 0 0,0 0 0 0 0,0 0 0 0 0,1 0-1 0 0,-1 0 1 0 0,0 0 0 0 0,1 0 0 0 0,-1 0 0 0 0,0-1 10 0 0,14 1-9 0 0,-1 0 1 0 0,1-2-1 0 0,-1 1 0 0 0,0-2 0 0 0,1 0 1 0 0,-1-1-1 0 0,8-3 9 0 0,19-8-17 0 0,34-14-15 0 0,70-59 148 0 0,-111 68-120 0 0,-41 20-52 0 0,-83 36 312 0 0,-18 10 62 0 0,35-2-173 0 0,47-29-78 0 0,0 1 1 0 0,0 1-1 0 0,2 2 0 0 0,0 0 1 0 0,-4 6-68 0 0,14 3-550 0 0,23-29 502 0 0,116-45-84 0 0,-41 7 112 0 0,86-78 170 0 0,-136 89 158 0 0,-37 27-384 0 0,-148 63 18 0 0,80-35 48 0 0,-80 66-17 0 0,120-49-780 0 0,32-43 754 0 0,1-1 0 0 0,-1 1 0 0 0,0 0-1 0 0,1-1 1 0 0,-1 1 0 0 0,1-1 0 0 0,0 1 0 0 0,-1-1 0 0 0,1 1-1 0 0,-1-1 1 0 0,1 1 0 0 0,0-1 0 0 0,-1 1 0 0 0,1-1 0 0 0,0 1-1 0 0,0-1 1 0 0,-1 0 0 0 0,1 0 0 0 0,0 1 0 0 0,0-1 0 0 0,-1 0-1 0 0,1 0 1 0 0,0 0 0 0 0,0 0 0 0 0,0 0 0 0 0,-1 0-1 0 0,1 0 1 0 0,0 0 0 0 0,0 0 0 0 0,0 0 0 0 0,-1-1 0 0 0,1 1-1 0 0,0 0 1 0 0,0 0 0 0 0,-1-1 0 0 0,1 1 0 0 0,0-1 0 0 0,-1 1 53 0 0,2 0-71 0 0,120-38-726 0 0,-39 8 683 0 0,-49 8 103 0 0,-4 2 30 0 0,2 1 0 0 0,0 1 0 0 0,1 1 1 0 0,6 0-20 0 0,-9-2 161 0 0,-47 19-245 0 0,-11 10 178 0 0,0 1-1 0 0,1 2 1 0 0,0 0 0 0 0,-14 11-94 0 0,-51 18 484 0 0,84-37-420 0 0,-1 0-18 0 0,1 0 0 0 0,0 1 0 0 0,1 0 0 0 0,-1 0 1 0 0,1 1-1 0 0,1 0 0 0 0,-1 0 0 0 0,1 0 0 0 0,0 1 0 0 0,1 0 0 0 0,0 0 0 0 0,-4 7-46 0 0,6-4-45 0 0,3-12 38 0 0,1 1 0 0 0,-1 0 0 0 0,1-1 1 0 0,-1 1-1 0 0,1 0 0 0 0,-1 0 0 0 0,0 0 1 0 0,1 0-1 0 0,-1-1 0 0 0,1 1 1 0 0,-1 0-1 0 0,1 0 0 0 0,-1 0 0 0 0,1 0 1 0 0,-1 0-1 0 0,1 0 0 0 0,-1 0 1 0 0,1 0-1 0 0,-1 0 0 0 0,1 0 0 0 0,-1 1 1 0 0,1-1-1 0 0,-1 0 0 0 0,1 0 1 0 0,-1 0-1 0 0,1 0 0 0 0,-1 1 0 0 0,1-1 1 0 0,-1 0-1 0 0,1 1 0 0 0,-1-1 0 0 0,0 0 1 0 0,1 1-1 0 0,-1-1 0 0 0,0 0 1 0 0,1 1-1 0 0,-1-1 0 0 0,0 1 0 0 0,0-1 1 0 0,1 1-1 0 0,-1-1 0 0 0,0 0 1 0 0,0 1-1 0 0,0-1 0 0 0,1 1 0 0 0,-1-1 1 0 0,0 1-1 0 0,0-1 0 0 0,0 1 1 0 0,0-1-1 0 0,0 1 0 0 0,0-1 0 0 0,0 1 1 0 0,0-1-1 0 0,0 1 0 0 0,0-1 0 0 0,-1 1 1 0 0,1-1-1 0 0,0 1 0 0 0,0-1 1 0 0,0 1-1 0 0,-1-1 0 0 0,1 1 0 0 0,0-1 1 0 0,0 1-1 0 0,-1-1 0 0 0,1 0 1 0 0,0 1-1 0 0,-1-1 7 0 0,63-19 44 0 0,-49 13-35 0 0,1 1 0 0 0,-1-2 1 0 0,0 0-1 0 0,-1 0 0 0 0,1-2 0 0 0,-2 1 1 0 0,1-1-1 0 0,2-4-9 0 0,24-17 50 0 0,28-27 243 0 0,-62 44 155 0 0,-23 19-500 0 0,-66 37 238 0 0,27-17 58 0 0,29-5-148 0 0,18-14-55 0 0,0 0 0 0 0,1 1 0 0 0,0 0 1 0 0,0 1-1 0 0,1 0 0 0 0,0 1 0 0 0,1 0 0 0 0,-1 2-41 0 0,8-12-16 0 0,1 1 1 0 0,-1 0-1 0 0,1-1 0 0 0,-1 1 0 0 0,0 0 1 0 0,1 0-1 0 0,-1-1 0 0 0,1 1 0 0 0,0 0 0 0 0,-1 0 1 0 0,1 0-1 0 0,0 0 0 0 0,-1 0 0 0 0,1 0 1 0 0,0 0-1 0 0,0 0 0 0 0,0 0 0 0 0,0-1 1 0 0,0 1-1 0 0,0 0 0 0 0,0 0 0 0 0,0 0 0 0 0,0 0 1 0 0,1 0-1 0 0,-1 0 0 0 0,0 0 0 0 0,1 0 1 0 0,-1 0-1 0 0,0-1 0 0 0,1 1 0 0 0,-1 0 1 0 0,1 0-1 0 0,-1 0 0 0 0,1 0 16 0 0,85-26-40 0 0,-16-7 80 0 0,85-76 116 0 0,-154 108-153 0 0,-1 0-1 0 0,0 0 1 0 0,1 0-1 0 0,-1-1 1 0 0,0 1-1 0 0,1 0 1 0 0,-1 0-1 0 0,0 0 0 0 0,1-1 1 0 0,-1 1-1 0 0,0 0 1 0 0,1 0-1 0 0,-1-1 1 0 0,0 1-1 0 0,0 0 1 0 0,1 0-1 0 0,-1-1 1 0 0,0 1-1 0 0,0 0 1 0 0,0-1-1 0 0,1 1 1 0 0,-1 0-1 0 0,0-1 1 0 0,0 1-1 0 0,0 0 1 0 0,0-1-1 0 0,0 1 1 0 0,0-1-1 0 0,0 1 1 0 0,0 0-1 0 0,0-1 1 0 0,0 1-1 0 0,0 0 1 0 0,0-1-1 0 0,0 1 1 0 0,0-1-1 0 0,0 1 1 0 0,0 0-1 0 0,0-1 1 0 0,0 1-1 0 0,0 0 1 0 0,-1-1-1 0 0,1 1 1 0 0,0 0-1 0 0,0-1 1 0 0,0 1-1 0 0,-1 0 1 0 0,1-1-1 0 0,0 1 1 0 0,0 0-1 0 0,-1 0 1 0 0,1-1-1 0 0,0 1-2 0 0,-79 31-91 0 0,12-2 93 0 0,29-1-4 0 0,8-6-1 0 0,0 1-1 0 0,2 1 0 0 0,0 2 1 0 0,-22 27 3 0 0,31-22-606 0 0,32-28 298 0 0,-1-5 292 0 0,1-1 1 0 0,0 0-1 0 0,-1-1 0 0 0,0 0 1 0 0,0-1-1 0 0,0-1 0 0 0,-1 1 0 0 0,1-2 1 0 0,-2 0-1 0 0,2-1 16 0 0,176-136 96 0 0,-169 123 121 0 0,-26 20-293 0 0,-101 44 76 0 0,23-6 180 0 0,66-23-119 0 0,12-10-52 0 0,1 1 0 0 0,-1-1 0 0 0,1 1-1 0 0,0 0 1 0 0,1 1 0 0 0,-1 0 0 0 0,1 0 0 0 0,0 0 0 0 0,0 0 0 0 0,-3 7-9 0 0,8-13-8 0 0,0 1 0 0 0,0-1 1 0 0,0 1-1 0 0,0 0 1 0 0,-1-1-1 0 0,1 1 1 0 0,0-1-1 0 0,0 1 0 0 0,0 0 1 0 0,1-1-1 0 0,-1 1 1 0 0,0 0-1 0 0,0-1 1 0 0,0 1-1 0 0,0-1 0 0 0,1 1 1 0 0,-1-1-1 0 0,0 1 1 0 0,0 0-1 0 0,1-1 1 0 0,-1 1-1 0 0,0-1 0 0 0,1 1 1 0 0,-1-1-1 0 0,1 0 1 0 0,-1 1-1 0 0,1-1 1 0 0,-1 1-1 0 0,1-1 0 0 0,-1 0 1 0 0,1 1-1 0 0,-1-1 1 0 0,1 0-1 0 0,-1 1 1 0 0,1-1-1 0 0,-1 0 0 0 0,1 0 1 0 0,0 0-1 0 0,-1 0 1 0 0,1 0-1 0 0,-1 1 0 0 0,1-1 1 0 0,0 0-1 0 0,-1 0 1 0 0,1 0-1 0 0,0-1 1 0 0,-1 1-1 0 0,1 0 0 0 0,0 0 8 0 0,32-2-26 0 0,-14-3 31 0 0,-1 0 1 0 0,0-2-1 0 0,0 0 0 0 0,-1-1 1 0 0,0-1-1 0 0,-1-1 0 0 0,0 0 0 0 0,3-3-5 0 0,42-25 52 0 0,-48 30 496 0 0,-100 53-562 0 0,53-19-22 0 0,-10 6 9 0 0,3 1 0 0 0,0 2-1 0 0,3 2 1 0 0,-2 4 27 0 0,15 0-2959 0 0,41-37 1298 0 0,86-31-286 0 0,-96 25 1935 0 0,-1 1 0 0 0,1-1 0 0 0,-1 0 0 0 0,1 0 0 0 0,-1-1 0 0 0,0 0 0 0 0,0 0 0 0 0,0 0 0 0 0,0 0 0 0 0,-1-1 0 0 0,3-2 12 0 0,129-132 2149 0 0,-119 109 981 0 0,-33 26-3088 0 0,3 5 32 0 0,0 2-1 0 0,0-1 0 0 0,1 2 1 0 0,-1 0-1 0 0,1 0 0 0 0,0 1 1 0 0,1 0-1 0 0,0 1 1 0 0,0 1-1 0 0,-6 4-73 0 0,0 16-271 0 0,48-33 412 0 0,53-33 156 0 0,-85 38-291 0 0,1 0 0 0 0,0 0 0 0 0,-1 0 0 0 0,1 1 0 0 0,0-1 0 0 0,-1 0 0 0 0,1 1 0 0 0,0-1 1 0 0,-1 0-1 0 0,1 0 0 0 0,0 1 0 0 0,0-1 0 0 0,0 0 0 0 0,-1 1 0 0 0,1-1 0 0 0,0 1 0 0 0,0-1 1 0 0,0 0-1 0 0,0 1 0 0 0,0-1 0 0 0,-1 1 0 0 0,1-1 0 0 0,0 0 0 0 0,0 1 0 0 0,0-1 1 0 0,0 1-1 0 0,0-1 0 0 0,0 0 0 0 0,1 1 0 0 0,-1-1 0 0 0,0 1 0 0 0,0-1 0 0 0,0 0 0 0 0,0 1 1 0 0,0-1-1 0 0,1 0 0 0 0,-1 1 0 0 0,0-1 0 0 0,0 0 0 0 0,0 1 0 0 0,1-1 0 0 0,-1 0 0 0 0,0 1 1 0 0,1-1-1 0 0,-1 0 0 0 0,0 0 0 0 0,1 1 0 0 0,-1-1 0 0 0,0 0 0 0 0,1 0 0 0 0,-1 0 0 0 0,0 1 1 0 0,1-1-1 0 0,-1 0 0 0 0,1 0 0 0 0,-1 0 0 0 0,0 0 0 0 0,1 0 0 0 0,-1 0 0 0 0,1 0 0 0 0,-1 0 1 0 0,0 0-1 0 0,1 0 0 0 0,-1 0 0 0 0,1 0 0 0 0,-1 0 0 0 0,1 0-6 0 0,-3 4-16 0 0,-12 25-4 0 0,-9 47-1942 0 0,23-74-738 0 0</inkml:trace>
  <inkml:trace contextRef="#ctx0" brushRef="#br2" timeOffset="14749.086">285 685 1208 0 0,'0'0'295'0'0,"0"0"264"0"0,0 0 374 0 0,-5-5 3569 0 0,-6-6-2196 0 0,10 10-2262 0 0,1 0-1 0 0,-1 1 0 0 0,0-1 0 0 0,0 0 1 0 0,1 0-1 0 0,-1 1 0 0 0,0-1 0 0 0,0 0 1 0 0,0 1-1 0 0,0-1 0 0 0,0 1 0 0 0,0-1 1 0 0,0 1-1 0 0,0 0 0 0 0,0-1 0 0 0,-1 1 1 0 0,1 0-1 0 0,0 0 0 0 0,0 0 0 0 0,0 0 1 0 0,0 0-1 0 0,0 0 0 0 0,0 0 0 0 0,-1 0 1 0 0,1 0-1 0 0,0 0 0 0 0,0 1 0 0 0,0-1 0 0 0,0 0 1 0 0,0 1-1 0 0,0-1 0 0 0,0 1 0 0 0,0-1 1 0 0,0 1-1 0 0,0 0 0 0 0,0-1 0 0 0,0 1 1 0 0,1 0-1 0 0,-1 0 0 0 0,0 0-43 0 0,-82 56 76 0 0,41-17-136 0 0,42-40 59 0 0,0 0-1 0 0,1 0 1 0 0,-1-1 0 0 0,0 1-1 0 0,1 0 1 0 0,-1 0 0 0 0,0 0 0 0 0,1-1-1 0 0,-1 1 1 0 0,0 0 0 0 0,1 0-1 0 0,-1 0 1 0 0,0 0 0 0 0,1 0-1 0 0,-1 0 1 0 0,0 0 0 0 0,1 0-1 0 0,-1 0 1 0 0,1 0 0 0 0,-1 0-1 0 0,0 0 1 0 0,1 0 0 0 0,-1 0-1 0 0,1 0 1 0 0,-1 0 0 0 0,0 0-1 0 0,1 0 1 0 0,-1 0 0 0 0,0 1-1 0 0,1-1 1 0 0,-1 0 0 0 0,0 0-1 0 0,1 0 1 0 0,-1 1 0 0 0,0-1-1 0 0,0 0 1 0 0,1 0 0 0 0,-1 1-1 0 0,0-1 1 0 0,0 0 0 0 0,1 1-1 0 0,-1-1 1 0 0,0 0 0 0 0,0 1-1 0 0,0-1 1 0 0,0 0 0 0 0,1 1-1 0 0,-1-1 1 0 0,0 0 0 0 0,0 1-1 0 0,0-1 1 0 0,0 0 0 0 0,0 1-1 0 0,0-1 1 0 0,0 1 0 0 0,0-1-1 0 0,0 0 1 0 0,0 1 0 0 0,0-1-1 0 0,0 0 1 0 0,0 1 0 0 0,0-1 1 0 0,32-17 25 0 0,10-13 49 0 0,-11 4 116 0 0,-31 26-154 0 0,-9 7 36 0 0,-57 38-4 0 0,7 1 4 0 0,44-15-211 0 0,22-30 81 0 0,4-2 73 0 0,0-1 0 0 0,0 0 0 0 0,0 0 0 0 0,0-1 0 0 0,-1-1 0 0 0,1 0 1 0 0,-1 0-1 0 0,0-1 0 0 0,0-1 0 0 0,-1 1 0 0 0,5-4-15 0 0,8-1 88 0 0,-33 15 86 0 0,-53 37-154 0 0,31-14-38 0 0,29-22-8 0 0,4-6 22 0 0,0 0-1 0 0,1 0 1 0 0,-1 1-1 0 0,0-1 1 0 0,0 0-1 0 0,1 0 1 0 0,-1 0-1 0 0,0 0 1 0 0,0 0-1 0 0,1 1 1 0 0,-1-1-1 0 0,0 0 1 0 0,0 0-1 0 0,1 1 1 0 0,-1-1-1 0 0,0 0 1 0 0,0 0-1 0 0,0 1 1 0 0,0-1-1 0 0,1 0 1 0 0,-1 0-1 0 0,0 1 1 0 0,0-1-1 0 0,0 0 0 0 0,0 0 1 0 0,0 1-1 0 0,0-1 1 0 0,0 0-1 0 0,0 1 1 0 0,0-1-1 0 0,0 0 1 0 0,0 1-1 0 0,0-1 1 0 0,0 0-1 0 0,0 0 1 0 0,0 1-1 0 0,0-1 1 0 0,0 0-1 0 0,0 1 1 0 0,0-1-1 0 0,-1 0 1 0 0,1 0-1 0 0,0 1 1 0 0,0-1-1 0 0,0 0 1 0 0,0 0-1 0 0,-1 1 1 0 0,1-1-1 0 0,0 0 1 0 0,0 0-1 0 0,-1 1 1 0 0,1-1-1 0 0,0 0 1 0 0,0 0-1 0 0,-1 0 1 0 0,1 0-1 0 0,0 0 1 0 0,0 1-1 0 0,-1-1 1 0 0,1 0-1 0 0,0 0 1 0 0,-1 0-1 0 0,1 0 1 0 0,0 0 4 0 0,26-8 1 0 0,0-1 1 0 0,0-2 0 0 0,-1 0-1 0 0,0-2 1 0 0,1-1-2 0 0,-17 9 14 0 0,38-22 252 0 0,-95 47-125 0 0,-136 91-130 0 0,183-111-23 0 0,-1 1 1 0 0,1-1 0 0 0,-1 1 0 0 0,1-1 0 0 0,0 1 0 0 0,-1 0-1 0 0,1 0 1 0 0,0-1 0 0 0,0 1 0 0 0,0 0 0 0 0,0 0 0 0 0,0 0-1 0 0,0 0 1 0 0,0 0 0 0 0,0 1 0 0 0,0-1 0 0 0,0 0 0 0 0,0 0-1 0 0,1 1 1 0 0,-1-1 0 0 0,0 0 0 0 0,1 1 0 0 0,-1-1-1 0 0,1 1 1 0 0,0-1 0 0 0,-1 0 0 0 0,1 1 0 0 0,0-1 0 0 0,0 2 11 0 0,6-1-24 0 0,8-1 20 0 0,-1-1 0 0 0,1-1 1 0 0,-1 0-1 0 0,1-1 1 0 0,-1 0-1 0 0,0-1 0 0 0,0 0 1 0 0,0-1-1 0 0,0-1 1 0 0,-1 0-1 0 0,0-1 1 0 0,0 0-1 0 0,0-1 0 0 0,-1 0 1 0 0,0-1-1 0 0,5-5 4 0 0,25-14 127 0 0,-22 9 322 0 0,-23 20-501 0 0,-133 63 104 0 0,94-45 2 0 0,43-19-62 0 0,0 0 1 0 0,0-1-1 0 0,0 1 1 0 0,0 0 0 0 0,0 0-1 0 0,0-1 1 0 0,0 1 0 0 0,0 0-1 0 0,0-1 1 0 0,0 1-1 0 0,1 0 1 0 0,-1-1 0 0 0,0 1-1 0 0,0 0 1 0 0,1-1-1 0 0,-1 1 1 0 0,1 0 0 0 0,-1-1-1 0 0,0 1 1 0 0,1-1-1 0 0,-1 1 1 0 0,1-1 0 0 0,-1 1-1 0 0,1-1 1 0 0,0 1-1 0 0,-1-1 1 0 0,1 1 0 0 0,0-1-1 0 0,-1 0 1 0 0,1 1-1 0 0,-1-1 1 0 0,1 0 0 0 0,0 0-1 0 0,0 0 1 0 0,-1 1-1 0 0,1-1 1 0 0,0 0 0 0 0,-1 0-1 0 0,1 0 1 0 0,0 0-1 0 0,0 0 1 0 0,-1 0 0 0 0,1 0-1 0 0,0-1 1 0 0,-1 1-1 0 0,1 0 1 0 0,0 0 0 0 0,0 0-1 0 0,-1-1 1 0 0,1 1-1 0 0,0 0 1 0 0,-1-1 0 0 0,1 1 7 0 0,16-2 3 0 0,-1-1 0 0 0,1 0 0 0 0,-1-1 0 0 0,1-1 0 0 0,-1-1 0 0 0,-1 0-1 0 0,1-1 1 0 0,-1-1 0 0 0,0 0 0 0 0,-1-1 0 0 0,12-9-3 0 0,-20 14 16 0 0,9-3 73 0 0,-20 11 23 0 0,-97 78-40 0 0,94-75-158 0 0,-26 37-1647 0 0,32-38-146 0 0</inkml:trace>
  <inkml:trace contextRef="#ctx0" brushRef="#br3" timeOffset="18414.303">624 2845 560 0 0,'1'-5'5567'0'0,"3"-7"-1617"0"0,-5 12-3908 0 0,1 0 1 0 0,-1 0 0 0 0,1 0-1 0 0,-1 0 1 0 0,1 1-1 0 0,0-1 1 0 0,-1 0 0 0 0,1 0-1 0 0,-1 0 1 0 0,1 0-1 0 0,-1 0 1 0 0,1-1 0 0 0,-1 1-1 0 0,1 0 1 0 0,0 0-1 0 0,-1 0 1 0 0,1 0 0 0 0,-1 0-1 0 0,1-1 1 0 0,-1 1-1 0 0,1 0 1 0 0,0 0 0 0 0,-1 0-1 0 0,1-1 1 0 0,0 1-1 0 0,-1 0 1 0 0,1-1 0 0 0,0 1-1 0 0,-1 0 1 0 0,1-1-1 0 0,0 1 1 0 0,0-1 0 0 0,-1 1-1 0 0,1 0 1 0 0,0-1-1 0 0,0 1 1 0 0,0-1 0 0 0,0 1-1 0 0,-1 0 1 0 0,1-1-1 0 0,0 1 1 0 0,0-1 0 0 0,0 1-1 0 0,0-1 1 0 0,0 1-1 0 0,0-1 1 0 0,0 1 0 0 0,0-1-1 0 0,0 1 1 0 0,1 0-1 0 0,-1-1 1 0 0,0 1 0 0 0,0-1-43 0 0,-78 45 32 0 0,-47 74 96 0 0,93-74-82 0 0,46-41-148 0 0,73-44 115 0 0,15-24 74 0 0,-72 34 234 0 0,-58 34-304 0 0,-26 29-43 0 0,30 16 71 0 0,18-39-74 0 0,5-9 29 0 0,1 0 0 0 0,-1 1-1 0 0,1-1 1 0 0,-1 0-1 0 0,1 0 1 0 0,-1 0 0 0 0,1 1-1 0 0,0-1 1 0 0,-1 0-1 0 0,1 0 1 0 0,-1 1 0 0 0,1-1-1 0 0,0 0 1 0 0,0 1-1 0 0,-1-1 1 0 0,1 1 0 0 0,0-1-1 0 0,-1 0 1 0 0,1 1-1 0 0,0-1 1 0 0,0 1 0 0 0,0-1-1 0 0,-1 1 1 0 0,1-1-1 0 0,0 0 1 0 0,0 1 0 0 0,0-1-1 0 0,0 1 1 0 0,0-1-1 0 0,0 1 1 0 0,0-1 0 0 0,0 1-1 0 0,0-1 1 0 0,0 1-1 0 0,0-1 1 0 0,0 1 0 0 0,0-1-1 0 0,1 1 1 0 0,-1-1-1 0 0,0 0 1 0 0,0 1 0 0 0,0-1-1 0 0,1 1 1 0 0,-1-1-1 0 0,0 0 1 0 0,0 1 0 0 0,1-1-1 0 0,-1 1 1 0 0,0-1-1 0 0,1 0 1 0 0,-1 1 0 0 0,1-1-1 0 0,-1 0 1 0 0,0 0-1 0 0,1 1 1 0 0,-1-1 0 0 0,1 0-1 0 0,-1 0 1 0 0,0 0-1 0 0,1 0 1 0 0,-1 1 0 0 0,1-1-1 0 0,-1 0 1 0 0,1 0-1 0 0,-1 0 1 0 0,114-17 46 0 0,-107 16 41 0 0,-2 0 3 0 0,-12 6-99 0 0,-85 55-13 0 0,92-60 22 0 0,-1 0 0 0 0,1 0 0 0 0,0 0 0 0 0,-1 0-1 0 0,1 0 1 0 0,0 0 0 0 0,-1 1 0 0 0,1-1 0 0 0,0 0-1 0 0,-1 0 1 0 0,1 0 0 0 0,0 0 0 0 0,-1 0-1 0 0,1 1 1 0 0,0-1 0 0 0,-1 0 0 0 0,1 0 0 0 0,0 0-1 0 0,0 1 1 0 0,-1-1 0 0 0,1 0 0 0 0,0 0 0 0 0,0 1-1 0 0,-1-1 1 0 0,1 0 0 0 0,0 1 0 0 0,0-1-1 0 0,0 0 1 0 0,0 1 0 0 0,0-1 0 0 0,-1 0 0 0 0,1 1-1 0 0,0-1 1 0 0,0 0 0 0 0,0 1 0 0 0,0-1 0 0 0,0 0-1 0 0,0 1 1 0 0,0-1 0 0 0,0 0 0 0 0,0 1-1 0 0,0-1 1 0 0,0 1 0 0 0,0-1 0 0 0,1 0 0 0 0,-1 1-1 0 0,0-1 1 0 0,0 0 0 0 0,0 1 0 0 0,0-1-1 0 0,1 0 1 0 0,-1 0 0 0 0,0 1 0 0 0,0-1 0 0 0,0 0-1 0 0,1 0 1 0 0,-1 1 0 0 0,0-1 0 0 0,0 0 0 0 0,1 0-1 0 0,-1 1 1 0 0,1-1 0 0 0,11-3 0 0 0,1 1 0 0 0,-1-2 1 0 0,0 0-1 0 0,0 0 0 0 0,-1-1 0 0 0,1-1 0 0 0,-1 0 0 0 0,1-1 0 0 0,40-19 36 0 0,-22 13 227 0 0,-37 13-233 0 0,-12 3-23 0 0,1 1 0 0 0,-1 0 0 0 0,1 1 0 0 0,0 1 1 0 0,1 1-1 0 0,-1 0 0 0 0,1 2-7 0 0,12-1-6 0 0,23-7 3 0 0,105-24-14 0 0,-111 21 34 0 0,-15 7-6 0 0,-65 36-9 0 0,68-41-8 0 0,-1 1-1 0 0,0-1 1 0 0,1 0-1 0 0,-1 0 1 0 0,1 0-1 0 0,-1 1 1 0 0,1-1-1 0 0,-1 0 1 0 0,1 0-1 0 0,-1 1 1 0 0,1-1-1 0 0,0 1 1 0 0,-1-1-1 0 0,1 0 1 0 0,-1 1-1 0 0,1-1 1 0 0,0 1-1 0 0,-1-1 0 0 0,1 1 1 0 0,0-1-1 0 0,-1 1 1 0 0,1-1-1 0 0,0 1 1 0 0,0-1-1 0 0,0 1 1 0 0,0-1-1 0 0,-1 1 1 0 0,1 0-1 0 0,0-1 1 0 0,0 1-1 0 0,0-1 1 0 0,0 1-1 0 0,0-1 1 0 0,0 1-1 0 0,0 0 1 0 0,0-1-1 0 0,1 1 1 0 0,-1-1-1 0 0,0 1 1 0 0,0-1-1 0 0,0 1 1 0 0,1-1-1 0 0,-1 1 1 0 0,0-1-1 0 0,1 1 1 0 0,-1-1-1 0 0,0 1 1 0 0,1-1-1 0 0,-1 1 1 0 0,0-1-1 0 0,1 1 7 0 0,10 0-3 0 0,0 0 1 0 0,0 0-1 0 0,0-1 0 0 0,0-1 0 0 0,0 0 0 0 0,0 0 1 0 0,0-1-1 0 0,0-1 0 0 0,-1 1 0 0 0,9-5 3 0 0,3-2 159 0 0,-20 8-162 0 0,-39 19-89 0 0,20-11 95 0 0,-45 27-43 0 0,78-25-42 0 0,3-9 83 0 0,0 0 0 0 0,0-1 0 0 0,-1-1 0 0 0,1-1 0 0 0,0 0-1 0 0,-1-2 1 0 0,0 0 0 0 0,11-5-1 0 0,-26 6 20 0 0,-17 6-7 0 0,-70 32-13 0 0,83-34-34 0 0,1 0-1 0 0,0 0 0 0 0,-1 0 0 0 0,1 0 0 0 0,0 0 0 0 0,0 0 0 0 0,-1 0 0 0 0,1 0 0 0 0,0 0 0 0 0,-1 1 0 0 0,1-1 1 0 0,0 0-1 0 0,0 0 0 0 0,-1 0 0 0 0,1 0 0 0 0,0 0 0 0 0,0 1 0 0 0,0-1 0 0 0,-1 0 0 0 0,1 0 0 0 0,0 1 0 0 0,0-1 1 0 0,0 0-1 0 0,-1 0 0 0 0,1 1 0 0 0,0-1 0 0 0,0 0 0 0 0,0 0 0 0 0,0 1 0 0 0,0-1 0 0 0,0 0 0 0 0,0 0 0 0 0,0 1 1 0 0,0-1-1 0 0,0 0 0 0 0,-1 1 0 0 0,2-1 0 0 0,-1 0 0 0 0,0 0 0 0 0,0 1 0 0 0,0-1 0 0 0,0 0 0 0 0,0 1 0 0 0,0-1 1 0 0,0 0-1 0 0,0 0 0 0 0,0 1 0 0 0,0-1 0 0 0,1 0 0 0 0,-1 0 0 0 0,0 1 0 0 0,0-1 0 0 0,0 0 0 0 0,0 0 0 0 0,1 1 1 0 0,-1-1-1 0 0,0 0 0 0 0,0 0 0 0 0,1 0 0 0 0,-1 0 0 0 0,0 1 0 0 0,0-1 0 0 0,1 0 0 0 0,-1 0 0 0 0,0 0 0 0 0,0 0 1 0 0,1 0-1 0 0,-1 0 35 0 0,14 5-1942 0 0</inkml:trace>
  <inkml:trace contextRef="#ctx0" brushRef="#br4" timeOffset="23814.075">1325 1825 664 0 0,'0'0'299'0'0,"0"0"180"0"0,0 0 338 0 0,0 0 147 0 0,0 0-14 0 0,-3-5 4060 0 0,2 4-4937 0 0,1 1 0 0 0,-1-1-1 0 0,1 1 1 0 0,-1-1 0 0 0,1 1-1 0 0,-1-1 1 0 0,0 1-1 0 0,1 0 1 0 0,-1-1 0 0 0,1 1-1 0 0,-1 0 1 0 0,0 0 0 0 0,1 0-1 0 0,-1-1 1 0 0,0 1 0 0 0,0 0-1 0 0,1 0 1 0 0,-1 0 0 0 0,0 0-1 0 0,1 0 1 0 0,-1 0 0 0 0,0 0-1 0 0,1 0 1 0 0,-1 0 0 0 0,0 1-1 0 0,1-1 1 0 0,-1 0 0 0 0,0 0-1 0 0,1 1 1 0 0,-1-1-1 0 0,0 0 1 0 0,1 1 0 0 0,-1-1-1 0 0,1 0 1 0 0,-1 1 0 0 0,0 0-73 0 0,-1 0-8 0 0,31-57 252 0 0,-61 59-308 0 0,18 19 146 0 0,30-26 112 0 0,-17 4-195 0 0,1 0 1 0 0,-1 0 0 0 0,0 1 0 0 0,1-1 0 0 0,-1 0 0 0 0,0 0 0 0 0,1 0 0 0 0,-1 0-1 0 0,0 0 1 0 0,1 0 0 0 0,-1 0 0 0 0,0 0 0 0 0,1 0 0 0 0,-1 0 0 0 0,0 0-1 0 0,1 0 1 0 0,-1 0 0 0 0,0-1 0 0 0,1 1 0 0 0,-1 0 0 0 0,0-1 0 0 0,1 1-1 0 0,-1 0 1 0 0,1-1 0 0 0,-1 1 0 0 0,1 0 0 0 0,-1-1 0 0 0,1 1 0 0 0,-1-1 0 0 0,1 1-1 0 0,-1-1 1 0 0,1 1 0 0 0,0-1 0 0 0,-1 0 0 0 0,1 1 0 0 0,0-1 0 0 0,-1 1-1 0 0,1-1 1 0 0,0 0 0 0 0,0 1 0 0 0,0-1 0 0 0,-1 0 0 0 0,1 1 0 0 0,0-1 0 0 0,0 0-1 0 0,0 1 1 0 0,0-1 0 0 0,0 0 0 0 0,0 1 0 0 0,1-1 0 0 0,-1 0 0 0 0,0 1-1 0 0,0-1 1 0 0,0 0 0 0 0,0 1 0 0 0,1-1 0 0 0,-1 1 0 0 0,0-1 0 0 0,1 0-1 0 0,-1 1 1 0 0,1-1 0 0 0,-1 1 0 0 0,0-1 0 0 0,1 1 0 0 0,-1-1 0 0 0,1 1 0 0 0,-1-1-1 0 0,1 1 1 0 0,0 0 0 0 0,-58 18-121 0 0,57-17 121 0 0,16-11-11 0 0,22-20 246 0 0,-33 17-684 0 0,-7 14-640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30T09:37:31.757"/>
    </inkml:context>
    <inkml:brush xml:id="br0">
      <inkml:brushProperty name="width" value="0.05" units="cm"/>
      <inkml:brushProperty name="height" value="0.05" units="cm"/>
    </inkml:brush>
  </inkml:definitions>
  <inkml:trace contextRef="#ctx0" brushRef="#br0">3170 889 816 0 0,'0'0'270'0'0,"0"0"190"0"0,0 0 351 0 0,0 0 198 0 0,0 0 62 0 0,0 0-106 0 0,0 0-163 0 0,0 0-11 0 0,0 0-50 0 0,0 0-33 0 0,0 0-63 0 0,0 0-52 0 0,0 0-27 0 0,0 0-86 0 0,0 0-62 0 0,0 0-14 0 0,0 0-15 0 0,0 0-25 0 0,0 0-74 0 0,0 11 997 0 0,8 280 279 0 0,3-159-192 0 0,-7 110-1374 0 0,-9 68 276 0 0,7-111 228 0 0,15-125-16 0 0,-15-12-5 0 0,-2-61-470 0 0,-1-1 0 0 0,1 0 1 0 0,0 1-1 0 0,0-1 0 0 0,0 0 0 0 0,0 1 1 0 0,0-1-1 0 0,0 0 0 0 0,0 1 1 0 0,0-1-1 0 0,0 0 0 0 0,0 1 1 0 0,0-1-1 0 0,1 1 0 0 0,-1-1 0 0 0,0 0 1 0 0,0 1-1 0 0,0-1 0 0 0,0 0 1 0 0,0 0-1 0 0,1 1 0 0 0,-1-1 1 0 0,0 0-1 0 0,0 1 0 0 0,0-1 0 0 0,1 0 1 0 0,-1 0-1 0 0,0 1 0 0 0,1-1 1 0 0,-1 0-1 0 0,0 0 0 0 0,1 0 0 0 0,-1 1 1 0 0,0-1-1 0 0,0 0 0 0 0,1 0 1 0 0,-1 0-1 0 0,1 0 0 0 0,-1 0 1 0 0,0 0-1 0 0,1 0 0 0 0,-1 0 0 0 0,0 0 1 0 0,1 0-1 0 0,-1 0 0 0 0,0 0 1 0 0,1 0-1 0 0,-1 0 0 0 0,0 0 1 0 0,1 0-1 0 0,-1 0 0 0 0,0 0 0 0 0,1 0 1 0 0,-1 0-1 0 0,0-1 0 0 0,1 1 1 0 0,-1 0-1 0 0,0 0 0 0 0,1 0-13 0 0,7-2-36 0 0,52-5 21 0 0,82-11 97 0 0,-1-5-1 0 0,1-7-81 0 0,-99 20 9 0 0,1 2 0 0 0,0 2 0 0 0,1 2 0 0 0,38 1-9 0 0,63 0 97 0 0,-56-5-54 0 0,27-19 2 0 0,-24 6 346 0 0,-90 19-341 0 0,-1 0 0 0 0,0 0 0 0 0,0-1 0 0 0,0 1 0 0 0,0 0 0 0 0,-1-1 0 0 0,1 1 0 0 0,-1-1 0 0 0,1 1 0 0 0,-1-1 1 0 0,0 0-1 0 0,0 1 0 0 0,0-1 0 0 0,-1 0 0 0 0,1 0 0 0 0,0 0 0 0 0,-1 0 0 0 0,0 0 0 0 0,0 0 0 0 0,0 0 0 0 0,0 0 0 0 0,0 0 0 0 0,-1 1 0 0 0,1-1 0 0 0,-1 0 0 0 0,0-1-50 0 0,0-15-97 0 0,17-259 179 0 0,-14-15-34 0 0,-4-68 128 0 0,-26 186 189 0 0,27 170-328 0 0,1 1 1 0 0,-1-1-1 0 0,0 1 1 0 0,0 0-1 0 0,0-1 0 0 0,0 1 1 0 0,-1 0-1 0 0,0 0 1 0 0,0 0-1 0 0,0 0 0 0 0,0 0 1 0 0,0 0-1 0 0,-1 1 1 0 0,0-1-1 0 0,0 1 0 0 0,0 0 1 0 0,0-1-1 0 0,0 2 1 0 0,-1-1-1 0 0,1 0 0 0 0,-1 1 1 0 0,0-1-1 0 0,1 1 1 0 0,-5-2-38 0 0,-62-24 128 0 0,52 21-61 0 0,-1 1 1 0 0,1 1 0 0 0,-1 0-1 0 0,0 2 1 0 0,0 0 0 0 0,-1 1 0 0 0,1 1-1 0 0,0 0 1 0 0,-15 3-68 0 0,-23-3 147 0 0,-30 0-69 0 0,1 3 0 0 0,-1 4 0 0 0,0 4-78 0 0,48-4 69 0 0,0-3 0 0 0,0-1 0 0 0,-35-3-69 0 0,-54-5 3 0 0,73 6-3616 0 0,47 8-3623 0 0,8-7 5003 0 0</inkml:trace>
  <inkml:trace contextRef="#ctx0" brushRef="#br0" timeOffset="3304.954">3332 1584 2505 0 0,'0'0'760'0'0,"0"0"-152"0"0,0 0 435 0 0,0 0-76 0 0,0 0-289 0 0,0 0-60 0 0,0 0 3 0 0,0 0 3 0 0,0 0 29 0 0,0 0 19 0 0,0 0 11 0 0,0 0-18 0 0,0 0-69 0 0,0 0-122 0 0,0 0-26 0 0,0 0-52 0 0,0 0-48 0 0,0 0-28 0 0,0 0-17 0 0,0 0 1 0 0,0 0-16 0 0,0 0-1 0 0,0 0-21 0 0,0 0-6 0 0,0 0-64 0 0,0 0-32 0 0,0 0-5 0 0,0 0-3 0 0,0 0 9 0 0,0 0 2 0 0,15-13 844 0 0,36-71-697 0 0,-40 61-249 0 0,63-154 29 0 0,-45 94 113 0 0,-27 59-450 0 0,12 107 193 0 0,-13-81 57 0 0,-1-1 0 0 0,0 1 1 0 0,1-1-1 0 0,-1 1 0 0 0,1-1 0 0 0,0 0 1 0 0,-1 1-1 0 0,1-1 0 0 0,0 0 0 0 0,0 1 0 0 0,0-1 1 0 0,0 0-1 0 0,0 0 0 0 0,0 0 0 0 0,0 0 1 0 0,0 0-1 0 0,1 0 0 0 0,-1 0 0 0 0,0 0 1 0 0,0 0-1 0 0,1-1 0 0 0,-1 1 0 0 0,1-1 1 0 0,-1 1-1 0 0,1-1 0 0 0,-1 1 0 0 0,1-1 1 0 0,-1 0-1 0 0,1 1 0 0 0,-1-1 0 0 0,1 0 1 0 0,-1 0-1 0 0,1 0 0 0 0,-1-1 0 0 0,1 1 1 0 0,-1 0-1 0 0,1 0 0 0 0,-1-1 0 0 0,1 1 1 0 0,-1-1-1 0 0,1 1 0 0 0,-1-1 0 0 0,0 0 1 0 0,1 0-1 0 0,-1 1 0 0 0,0-1 0 0 0,0 0 1 0 0,0 0-1 0 0,1 0 0 0 0,-1 0 0 0 0,0-1 0 0 0,0 1 1 0 0,0 0-1 0 0,-1 0 0 0 0,1-1 0 0 0,0 1 1 0 0,0 0-1 0 0,0-1-7 0 0,35-110 114 0 0,-28 74-107 0 0,32-69 57 0 0,-22 55-252 0 0,-15 49 169 0 0,-3 3 16 0 0,0 1 0 0 0,0-1 0 0 0,0 0-1 0 0,0 1 1 0 0,0-1 0 0 0,0 0-1 0 0,0 0 1 0 0,0 1 0 0 0,0-1 0 0 0,0 0-1 0 0,0 1 1 0 0,1-1 0 0 0,-1 0-1 0 0,0 0 1 0 0,0 0 0 0 0,0 1 0 0 0,1-1-1 0 0,-1 0 1 0 0,0 0 0 0 0,0 1-1 0 0,0-1 1 0 0,1 0 0 0 0,-1 0 0 0 0,0 0-1 0 0,0 0 1 0 0,1 0 0 0 0,-1 0-1 0 0,0 1 1 0 0,1-1 0 0 0,-1 0 0 0 0,0 0-1 0 0,0 0 1 0 0,1 0 0 0 0,-1 0-1 0 0,0 0 1 0 0,1 0 0 0 0,-1 0 0 0 0,0 0-1 0 0,0 0 1 0 0,1 0 0 0 0,-1 0-1 0 0,0 0 1 0 0,1-1 0 0 0,-1 1 0 0 0,0 0-1 0 0,0 0 1 0 0,1 0 0 0 0,-1 0-1 0 0,0 0 1 0 0,0-1 0 0 0,1 1 0 0 0,-1 0-1 0 0,0 0 1 0 0,0 0 0 0 0,0-1 0 0 0,1 1 3 0 0,-1 119-34 0 0,0-117 38 0 0,0 0 1 0 0,1 0-1 0 0,-1 0 0 0 0,1 0 0 0 0,-1 0 1 0 0,1 0-1 0 0,0 0 0 0 0,0 0 0 0 0,0 0 1 0 0,0 0-1 0 0,0 0 0 0 0,0 0 0 0 0,0-1 1 0 0,1 1-1 0 0,-1 0 0 0 0,1-1 0 0 0,-1 1 1 0 0,1-1-1 0 0,0 0 0 0 0,0 1 0 0 0,-1-1 1 0 0,1 0-1 0 0,0 0 0 0 0,0 0 0 0 0,0 0 1 0 0,0-1-1 0 0,0 1 0 0 0,0 0 0 0 0,0-1 1 0 0,0 1-1 0 0,1-1 0 0 0,-1 0 0 0 0,0 0 1 0 0,0 0-1 0 0,0 0 0 0 0,0 0 0 0 0,1 0 1 0 0,-1-1-5 0 0,-1 1-6 0 0,0-1 0 0 0,0 0 0 0 0,0 1 0 0 0,1 0 0 0 0,-1-1 0 0 0,0 1 1 0 0,0 0-1 0 0,0-1 0 0 0,0 1 0 0 0,1 0 0 0 0,-1 0 0 0 0,0 0 0 0 0,0 0 0 0 0,1 0 1 0 0,-1 1-1 0 0,0-1 0 0 0,0 0 0 0 0,0 0 0 0 0,0 1 0 0 0,1-1 0 0 0,-1 1 1 0 0,0-1-1 0 0,0 1 0 0 0,0-1 0 0 0,0 1 0 0 0,0 0 0 0 0,0-1 0 0 0,0 1 1 0 0,0 0-1 0 0,-1 0 0 0 0,1 0 0 0 0,0 0 0 0 0,0 0 0 0 0,-1 0 0 0 0,1 0 1 0 0,0 0-1 0 0,-1 0 0 0 0,1 1 6 0 0,-1 128 56 0 0,1-128-54 0 0,1-1 0 0 0,-1 1 0 0 0,0-1 0 0 0,1 1 0 0 0,-1-1 1 0 0,1 0-1 0 0,0 0 0 0 0,-1 1 0 0 0,1-1 0 0 0,0 0 0 0 0,0-1 0 0 0,-1 1 0 0 0,1 0 1 0 0,0 0-1 0 0,0-1 0 0 0,0 1 0 0 0,0-1 0 0 0,0 0 0 0 0,0 0 0 0 0,0 0 0 0 0,0 0 1 0 0,0 0-1 0 0,0 0 0 0 0,0 0 0 0 0,0 0 0 0 0,0-1 0 0 0,0 1 0 0 0,0-1 0 0 0,0 1 1 0 0,0-1-1 0 0,-1 0 0 0 0,3-1-2 0 0,31-19 9 0 0,-33 21-11 0 0,-1-1 0 0 0,1 1 0 0 0,-1 0-1 0 0,0-1 1 0 0,1 1 0 0 0,-1 0 0 0 0,1 0 0 0 0,-1 0-1 0 0,1 0 1 0 0,-1 0 0 0 0,1 0 0 0 0,-1 0 0 0 0,0 1 0 0 0,1-1-1 0 0,-1 0 1 0 0,1 1 0 0 0,-1-1 0 0 0,0 1 0 0 0,1-1-1 0 0,-1 1 1 0 0,0 0 0 0 0,0 0 0 0 0,1 0 0 0 0,-1-1-1 0 0,0 1 1 0 0,0 0 0 0 0,0 1 0 0 0,0-1 2 0 0,5 50 7 0 0,-4 10 3 0 0,0-59-6 0 0,-1 0 0 0 0,1 0 0 0 0,-1-1 0 0 0,1 1 0 0 0,0-1 0 0 0,0 1 0 0 0,0-1 0 0 0,0 1 1 0 0,0-1-1 0 0,0 0 0 0 0,0 0 0 0 0,0 0 0 0 0,0 0 0 0 0,1 0 0 0 0,-1-1 0 0 0,0 1 0 0 0,1-1 0 0 0,-1 1 0 0 0,0-1 0 0 0,1 0 0 0 0,-1 0 0 0 0,1 0 0 0 0,-1 0 0 0 0,0-1 0 0 0,1 1 0 0 0,-1 0 0 0 0,0-1 0 0 0,1 0 0 0 0,-1 1 0 0 0,0-1 0 0 0,0 0 0 0 0,0 0 0 0 0,0-1 0 0 0,0 1 0 0 0,0 0 1 0 0,0-1-1 0 0,1 1-4 0 0,38-25-75 0 0,-40 27 74 0 0,0-1-1 0 0,1 0 1 0 0,-1 0 0 0 0,0 1 0 0 0,0-1 0 0 0,0 1-1 0 0,0-1 1 0 0,0 1 0 0 0,1-1 0 0 0,-1 1 0 0 0,0 0-1 0 0,0 0 1 0 0,0-1 0 0 0,-1 1 0 0 0,1 0-1 0 0,0 0 1 0 0,0 0 0 0 0,0 0 0 0 0,-1 0 0 0 0,1 0-1 0 0,0 0 1 0 0,-1 0 0 0 0,1 0 0 0 0,-1 0 0 0 0,1 1-1 0 0,-1-1 1 0 0,0 0 0 0 0,0 0 0 0 0,1 0-1 0 0,-1 1 1 0 0,0-1 0 0 0,0 0 0 0 0,0 0 0 0 0,0 0-1 0 0,0 1 1 0 0,0-1 0 0 0,-1 0 0 0 0,1 0 0 0 0,0 1-1 0 0,-1-1 1 0 0,1 0 0 0 0,0 0 0 0 0,-1 0-1 0 0,0 0 1 0 0,1 0 0 0 0,-1 1 1 0 0,0 6 12 0 0,9 51-5 0 0,12-28 122 0 0,-18-28-134 0 0,-2-2 12 0 0,0-1-1 0 0,0 1 1 0 0,0-1-1 0 0,0 1 1 0 0,0-1-1 0 0,0 1 1 0 0,1-1-1 0 0,-1 0 1 0 0,0 1-1 0 0,0-1 1 0 0,0 1-1 0 0,1-1 1 0 0,-1 1-1 0 0,0-1 1 0 0,0 1-1 0 0,1-1 1 0 0,-1 0-1 0 0,0 1 1 0 0,1-1-1 0 0,-1 0 1 0 0,1 1-1 0 0,-1-1 1 0 0,0 0-1 0 0,1 1 1 0 0,-1-1-1 0 0,1 0 1 0 0,-1 0-1 0 0,1 0 1 0 0,-1 1-1 0 0,1-1 1 0 0,-1 0-1 0 0,1 0 1 0 0,-1 0-1 0 0,1 0 1 0 0,-1 0-1 0 0,1 0 1 0 0,-1 0-1 0 0,1 0 1 0 0,-1 0-1 0 0,1 0 1 0 0,-1 0-1 0 0,1 0 1 0 0,-1 0-1 0 0,0 0 1 0 0,1-1-1 0 0,-1 1 1 0 0,1 0-1 0 0,-1 0 1 0 0,1-1-1 0 0,-1 1 1 0 0,1 0-1 0 0,-1 0 1 0 0,0-1-1 0 0,1 1 1 0 0,-1 0-1 0 0,0-1 1 0 0,1 1-1 0 0,-1-1 1 0 0,0 1-1 0 0,1 0 1 0 0,-1-1-1 0 0,0 1 1 0 0,0-1-1 0 0,0 1 1 0 0,1-1-1 0 0,-1 1 1 0 0,0-1-7 0 0,45-225-26 0 0,-32 168 117 0 0,-11 53-57 0 0,0-1-1 0 0,1 1 1 0 0,-1 0 0 0 0,1 0-1 0 0,0 0 1 0 0,0 0 0 0 0,1 0-1 0 0,-1 0 1 0 0,1 1 0 0 0,0 0-1 0 0,0 0 1 0 0,2-2-34 0 0,1 53-28 0 0,-7-46 31 0 0,1 1-1 0 0,-1-1 1 0 0,1 1-1 0 0,0-1 1 0 0,-1 1-1 0 0,1-1 1 0 0,0 0 0 0 0,0 1-1 0 0,0-1 1 0 0,0 0-1 0 0,0 0 1 0 0,0 0-1 0 0,0 0 1 0 0,1 0 0 0 0,-1 0-1 0 0,0 0 1 0 0,1 0-1 0 0,-1 0 1 0 0,0 0-1 0 0,1-1 1 0 0,-1 1 0 0 0,1-1-1 0 0,-1 1 1 0 0,1-1-1 0 0,-1 1 1 0 0,1-1-1 0 0,0 0 1 0 0,-1 0 0 0 0,1 0-1 0 0,-1 0 1 0 0,1 0-1 0 0,0 0 1 0 0,-1 0-1 0 0,1-1 1 0 0,-1 1 0 0 0,2-1-3 0 0,23-5-2667 0 0,-21 3-2109 0 0</inkml:trace>
  <inkml:trace contextRef="#ctx0" brushRef="#br0" timeOffset="-27123.949">44 2583 1792 0 0,'0'0'446'0'0,"0"0"199"0"0,0 0 385 0 0,0 0 158 0 0,0 0-97 0 0,0 0-191 0 0,-1 0 3219 0 0,-3 3-3937 0 0,-2 546 1280 0 0,18-391-1262 0 0,-6-141 146 0 0,-2-5-4269 0 0,-4-10 1863 0 0</inkml:trace>
  <inkml:trace contextRef="#ctx0" brushRef="#br0" timeOffset="-25553.237">2 2520 8818 0 0,'0'0'579'0'0,"-2"0"1652"0"0,275 35-559 0 0,-52-22-1270 0 0,-81-9-296 0 0,129-6 445 0 0,-117-3 1096 0 0,-151 6-1617 0 0,0 0 1 0 0,0 0-1 0 0,0 0 0 0 0,0 0 1 0 0,0 1-1 0 0,0-1 0 0 0,0 0 0 0 0,-1 1 1 0 0,1-1-1 0 0,0 0 0 0 0,-1 1 1 0 0,1-1-1 0 0,-1 1 0 0 0,0-1 1 0 0,1 1-1 0 0,-1-1 0 0 0,0 1 0 0 0,0-1 1 0 0,0 1-1 0 0,0-1 0 0 0,0 1 1 0 0,0-1-1 0 0,0 1 0 0 0,-1-1 0 0 0,1 1 1 0 0,-1-1-1 0 0,1 2-30 0 0,-1 1 42 0 0,-20 205 357 0 0,-4 114-127 0 0,25-266-248 0 0,2 0-1 0 0,2 0 1 0 0,6 15-24 0 0,28 109 146 0 0,-13-86-48 0 0,-13 30 481 0 0,-13-124-569 0 0,1 0 1 0 0,-1 0 0 0 0,-1 0-1 0 0,1 0 1 0 0,0 0 0 0 0,0-1 0 0 0,0 1-1 0 0,0 0 1 0 0,-1 0 0 0 0,1-1-1 0 0,0 1 1 0 0,-1-1 0 0 0,1 1-1 0 0,0-1 1 0 0,-1 0 0 0 0,1 1 0 0 0,0-1-1 0 0,-1 0 1 0 0,1 0 0 0 0,-1 0-1 0 0,1 0 1 0 0,-1 0 0 0 0,1 0-1 0 0,0 0 1 0 0,-1-1 0 0 0,1 1 0 0 0,-1-1-1 0 0,0 1-10 0 0,-5-1 54 0 0,-222-26 261 0 0,-17 0 1110 0 0,-73 27-1074 0 0,208-2-362 0 0,88-28 59 0 0,-7-86-109 0 0,-2-211 89 0 0,32 179-1148 0 0,3 140-2740 0 0,-1 5 1628 0 0</inkml:trace>
  <inkml:trace contextRef="#ctx0" brushRef="#br0" timeOffset="-23863.469">191 3335 520 0 0,'0'0'368'0'0,"0"0"38"0"0,0 0 264 0 0,0 0 101 0 0,0 0 176 0 0,0 18 8567 0 0,26-111-9295 0 0,15-14-47 0 0,-40 107-148 0 0,-1 1 0 0 0,0-1 0 0 0,1 1 0 0 0,-1 0 0 0 0,0-1 0 0 0,1 1 0 0 0,-1-1 0 0 0,1 1 0 0 0,-1-1 0 0 0,1 0 0 0 0,-1 1 0 0 0,1-1 0 0 0,-1 1 0 0 0,1-1 0 0 0,-1 0 0 0 0,1 1 0 0 0,0-1 0 0 0,-1 0 0 0 0,1 0 0 0 0,0 1 0 0 0,-1-1 0 0 0,1 0 0 0 0,-1 0 0 0 0,1 0 0 0 0,0 0 0 0 0,-1 0 0 0 0,1 0 0 0 0,0 0-1 0 0,-1 0 1 0 0,1 0 0 0 0,0 0 0 0 0,-1 0 0 0 0,1-1 0 0 0,0 1 0 0 0,-1 0 0 0 0,1 0 0 0 0,0-1 0 0 0,-1 1 0 0 0,1 0 0 0 0,-1-1 0 0 0,1 1 0 0 0,-1 0 0 0 0,1-1 0 0 0,-1 1 0 0 0,1-1 0 0 0,-1 1 0 0 0,1-1 0 0 0,-1 1 0 0 0,0-1 0 0 0,1 1 0 0 0,-1-1 0 0 0,0 0 0 0 0,1 1 0 0 0,-1-1 0 0 0,0 1 0 0 0,0-1 0 0 0,0 0 0 0 0,1 1 0 0 0,-1-1 0 0 0,0 0 0 0 0,0 1 0 0 0,0-1 0 0 0,0 0 0 0 0,0 1 0 0 0,0-1 0 0 0,0 0 0 0 0,0 1 0 0 0,-1-1 0 0 0,1 0 0 0 0,0 0-24 0 0,34 128 47 0 0,-32-126-41 0 0,0 1 0 0 0,0 0 0 0 0,-1 0 1 0 0,2-1-1 0 0,-1 1 0 0 0,0-1 0 0 0,0 0 1 0 0,0 0-1 0 0,1 0 0 0 0,-1 0 0 0 0,0 0 1 0 0,1 0-1 0 0,-1 0 0 0 0,1-1 0 0 0,-1 0 1 0 0,1 1-1 0 0,-1-1 0 0 0,1 0 0 0 0,2 0-6 0 0,-2 0 5 0 0,1 0-1 0 0,0-1 1 0 0,-1 1-1 0 0,1-1 1 0 0,-1 0 0 0 0,0 0-1 0 0,1 0 1 0 0,-1 0-1 0 0,0-1 1 0 0,1 1-1 0 0,-1-1 1 0 0,0 0-1 0 0,0 0 1 0 0,0 0-1 0 0,-1 0 1 0 0,1 0 0 0 0,0-1-1 0 0,-1 0 1 0 0,1 1-1 0 0,-1-1 1 0 0,0 0-1 0 0,0 0 1 0 0,0 0-1 0 0,-1 0 1 0 0,1 0-1 0 0,-1 0 1 0 0,2-3-5 0 0,-3 5 31 0 0,1 0 0 0 0,-1-1-1 0 0,1 1 1 0 0,0 0 0 0 0,0 0 0 0 0,-1 0 0 0 0,1 0-1 0 0,0-1 1 0 0,0 1 0 0 0,0 0 0 0 0,0 1 0 0 0,1-1-1 0 0,-1 0 1 0 0,0 0 0 0 0,0 0 0 0 0,0 1 0 0 0,1-1-1 0 0,-1 1 1 0 0,0-1 0 0 0,1 1 0 0 0,-1-1-1 0 0,0 1 1 0 0,1 0 0 0 0,-1-1 0 0 0,1 1 0 0 0,-1 0-1 0 0,0 0 1 0 0,1 0 0 0 0,-1 0 0 0 0,1 1 0 0 0,-1-1-1 0 0,0 0 1 0 0,2 1-31 0 0,25 36 44 0 0,32-2-22 0 0,-54-32 6 0 0,0-1 0 0 0,-1 1 1 0 0,1-1-1 0 0,1 0 1 0 0,-1-1-1 0 0,0 1 0 0 0,0-1 1 0 0,0 0-1 0 0,1-1 0 0 0,-1 0 1 0 0,0 0-1 0 0,1 0 1 0 0,1-1-29 0 0,8 1 165 0 0,-1-33-93 0 0,-10-2-34 0 0,-2-1 0 0 0,-1 0 0 0 0,-2 0 0 0 0,-1 0 0 0 0,-6-32-38 0 0,6-14-280 0 0,1 81 280 0 0,0 0-1 0 0,0 0 1 0 0,0 0 0 0 0,0 0 0 0 0,1 0 0 0 0,-1 0 0 0 0,0 0-1 0 0,0 0 1 0 0,1 0 0 0 0,-1 0 0 0 0,0 0 0 0 0,1 0 0 0 0,-1 0-1 0 0,1 0 1 0 0,-1 0 0 0 0,1 0 0 0 0,0 1 0 0 0,-1-1 0 0 0,1 0 0 0 0,0 1-1 0 0,-1-1 1 0 0,1 0 0 0 0,0 1 0 0 0,0-1 0 0 0,0 1 0 0 0,0-1-1 0 0,-1 1 1 0 0,1-1 0 0 0,0 1 0 0 0,0 0 0 0 0,0-1 0 0 0,0 1-1 0 0,0 0 1 0 0,0 0 0 0 0,0 0 0 0 0,0-1 0 0 0,0 1 0 0 0,0 0-1 0 0,0 1 1 0 0,0-1 0 0 0,0 0 0 0 0,1 0 0 0 0,-2 42 28 0 0,0-41-25 0 0,0 0 0 0 0,0 0 0 0 0,1 0 0 0 0,-1 0 0 0 0,0 0 0 0 0,0 0 0 0 0,1 0 0 0 0,-1 0 0 0 0,0 0 0 0 0,1 0 0 0 0,-1 0 0 0 0,1 0 0 0 0,0 0 0 0 0,-1 0 0 0 0,1 0 0 0 0,0 0 0 0 0,-1-1 0 0 0,1 1 0 0 0,0 0 0 0 0,0 0 0 0 0,0-1 0 0 0,0 1 0 0 0,-1-1 0 0 0,1 1 0 0 0,0-1 0 0 0,0 1 0 0 0,0-1 0 0 0,0 1 0 0 0,1-1 0 0 0,-1 0 0 0 0,0 1 0 0 0,0-1 0 0 0,0 0 0 0 0,0 0 0 0 0,0 0 0 0 0,0 0 0 0 0,0 0 0 0 0,0 0 0 0 0,0 0 0 0 0,0-1 0 0 0,0 1 0 0 0,1 0-1 0 0,-1-1 1 0 0,0 1 0 0 0,0 0 0 0 0,0-1 0 0 0,0 1 0 0 0,-1-1 0 0 0,1 1 0 0 0,0-1 0 0 0,0 0 0 0 0,0 1 0 0 0,0-1 0 0 0,0 0 0 0 0,-1 0 0 0 0,1 0 0 0 0,0 0 0 0 0,0 0-3 0 0,-1 1-4 0 0,2-2 37 0 0,-1 1-1 0 0,1 0 0 0 0,0 0 0 0 0,-1 0 0 0 0,1 0 0 0 0,0 0 0 0 0,0 1 0 0 0,0-1 0 0 0,0 1 0 0 0,0-1 1 0 0,0 1-1 0 0,0-1 0 0 0,0 1 0 0 0,0 0 0 0 0,0 0 0 0 0,0 0 0 0 0,0 0 0 0 0,0 1 0 0 0,0-1 1 0 0,0 0-1 0 0,-1 1 0 0 0,1-1 0 0 0,0 1 0 0 0,0 0 0 0 0,0 0 0 0 0,0 0-32 0 0,38 12-2170 0 0,-35-12 286 0 0</inkml:trace>
  <inkml:trace contextRef="#ctx0" brushRef="#br0" timeOffset="-20013.729">384 185 1472 0 0,'0'0'374'0'0,"0"0"12"0"0,0 0 104 0 0,0 0 46 0 0,0 0-11 0 0,0 0 126 0 0,0 0-13 0 0,0 0 3 0 0,0 0-19 0 0,0 0 7 0 0,0 0-18 0 0,0 0-15 0 0,0 0-6 0 0,0 0-73 0 0,0 0-153 0 0,0 0-51 0 0,0 0-68 0 0,0 0-76 0 0,0 0-77 0 0,0 0-15 0 0,0 0-30 0 0,0 0-3 0 0,0 0 39 0 0,0 0 2 0 0,0 0-2 0 0,-5 15 22 0 0,0 60 242 0 0,3 0-1 0 0,6 50-346 0 0,18 139 206 0 0,-15-165 14 0 0,-24-6 87 0 0,-8-48 2401 0 0,57-47-2805 0 0,-7-1 145 0 0,-1 1 0 0 0,1 1-1 0 0,-1 1 1 0 0,1 1 0 0 0,-1 2 0 0 0,1 0 0 0 0,-1 1 0 0 0,4 3-48 0 0,17 2 50 0 0,1-1 1 0 0,1-2 0 0 0,-1-2-1 0 0,5-3-50 0 0,267-12 262 0 0,-138 11 725 0 0,-179 0-960 0 0,0 1 1 0 0,-1-1 0 0 0,1 0 0 0 0,0 0 0 0 0,0 0 0 0 0,-1 0-1 0 0,1 0 1 0 0,0-1 0 0 0,0 1 0 0 0,-1 0 0 0 0,1 0-1 0 0,0 0 1 0 0,0-1 0 0 0,-1 1 0 0 0,1 0 0 0 0,0-1 0 0 0,-1 1-1 0 0,1-1 1 0 0,-1 1 0 0 0,1 0 0 0 0,0-1 0 0 0,-1 1 0 0 0,1-1-1 0 0,-1 0 1 0 0,1 1 0 0 0,-1-1 0 0 0,1 1 0 0 0,-1-1-1 0 0,0 0 1 0 0,1 1 0 0 0,-1-1 0 0 0,0 0 0 0 0,1 0 0 0 0,-1 1-1 0 0,0-1 1 0 0,0 0 0 0 0,0 0 0 0 0,0 1 0 0 0,0-1 0 0 0,0 0-1 0 0,0 0 1 0 0,0 1 0 0 0,0-1 0 0 0,0 0 0 0 0,0 0-1 0 0,0 1 1 0 0,0-1 0 0 0,-1 0 0 0 0,1 0 0 0 0,0 1 0 0 0,-1-2-28 0 0,-7-10 30 0 0,1-1-1 0 0,0 0 1 0 0,1 0 0 0 0,0 0 0 0 0,1-1 0 0 0,1 0 0 0 0,0 0 0 0 0,1-1 0 0 0,-2-11-30 0 0,1-2 6 0 0,2 0 0 0 0,0 0-1 0 0,2 0 1 0 0,1 0 0 0 0,1 0 0 0 0,2-4-6 0 0,39-297 56 0 0,-43 142-42 0 0,-1 184 47 0 0,1 0-1 0 0,-1 0 0 0 0,-1 1 1 0 0,1-1-1 0 0,0 0 0 0 0,-1 1 0 0 0,1-1 1 0 0,-1 1-1 0 0,0-1 0 0 0,0 1 1 0 0,0-1-1 0 0,0 1 0 0 0,0 0 1 0 0,0 0-1 0 0,-1 0 0 0 0,1 1 1 0 0,-1-1-1 0 0,1 0-60 0 0,-21-8 65 0 0,1 0 0 0 0,-2 1 0 0 0,1 1 0 0 0,-1 2 0 0 0,0 0 0 0 0,-1 1 0 0 0,1 2 0 0 0,-1 0 0 0 0,-17 1-65 0 0,13 0 51 0 0,-112-3 98 0 0,-89 5 398 0 0,216 1-549 0 0,1 1 0 0 0,-1 0 0 0 0,0 1 0 0 0,1 1 0 0 0,0 0 0 0 0,0 0 0 0 0,0 2 0 0 0,-11 5 2 0 0,-7-5 23 0 0,19-6-5024 0 0,10 0 2555 0 0</inkml:trace>
  <inkml:trace contextRef="#ctx0" brushRef="#br0" timeOffset="-17279.348">525 249 1952 0 0,'0'0'807'0'0,"0"0"-47"0"0,-6 0 7646 0 0,54 9-8226 0 0,-46-8-122 0 0,0-1 0 0 0,0 1 0 0 0,0 0 0 0 0,0 0 0 0 0,0 0 0 0 0,0 0-1 0 0,-1 0 1 0 0,1 0 0 0 0,0 0 0 0 0,0 0 0 0 0,-1 1 0 0 0,1-1 0 0 0,-1 1 0 0 0,1 0 0 0 0,-1-1-1 0 0,0 1 1 0 0,1 0 0 0 0,-1-1 0 0 0,0 1 0 0 0,0 0 0 0 0,0 0 0 0 0,-1 0 0 0 0,1 0 0 0 0,0 0-1 0 0,-1 0 1 0 0,1 1 0 0 0,-1 0-58 0 0,5 141 288 0 0,-4-142-279 0 0,1 0 1 0 0,-1 0-1 0 0,0 0 0 0 0,0-1 0 0 0,1 1 0 0 0,-1 0 0 0 0,1-1 0 0 0,-1 1 1 0 0,1-1-1 0 0,0 1 0 0 0,0-1 0 0 0,-1 0 0 0 0,1 0 0 0 0,0 0 0 0 0,0 0 0 0 0,0 0 1 0 0,0 0-1 0 0,0 0 0 0 0,1-1 0 0 0,-1 1 0 0 0,0-1 0 0 0,0 0 0 0 0,0 1 0 0 0,0-1 1 0 0,1 0-1 0 0,-1 0 0 0 0,0 0 0 0 0,0-1 0 0 0,0 1 0 0 0,1 0 0 0 0,-1-1 1 0 0,2 0-10 0 0,8 0 67 0 0,-2 0 52 0 0,-10 1-113 0 0,1 0 1 0 0,-1-1-1 0 0,1 1 0 0 0,-1 0 0 0 0,1 0 0 0 0,-1 0 1 0 0,1 0-1 0 0,0-1 0 0 0,-1 1 0 0 0,1 0 0 0 0,-1 0 0 0 0,1 0 1 0 0,-1 0-1 0 0,1 0 0 0 0,-1 0 0 0 0,1 1 0 0 0,-1-1 0 0 0,1 0 1 0 0,0 0-1 0 0,-1 0 0 0 0,1 0 0 0 0,-1 1 0 0 0,1-1 1 0 0,-1 0-1 0 0,1 0 0 0 0,-1 1 0 0 0,0-1 0 0 0,1 0 0 0 0,-1 1 1 0 0,1-1-1 0 0,-1 1 0 0 0,0-1 0 0 0,1 0 0 0 0,-1 1 1 0 0,0-1-1 0 0,1 1 0 0 0,-1-1 0 0 0,0 1 0 0 0,0-1 0 0 0,1 1 1 0 0,-1-1-1 0 0,0 1 0 0 0,0 0 0 0 0,0-1 0 0 0,0 1 1 0 0,0-1-1 0 0,0 1 0 0 0,0-1 0 0 0,0 1 0 0 0,0-1 0 0 0,0 1 1 0 0,0 0-1 0 0,0-1 0 0 0,0 1 0 0 0,0-1-6 0 0,-1 15-34 0 0,0-12 31 0 0,1 1 1 0 0,-1 0-1 0 0,1-1 0 0 0,0 1 1 0 0,0 0-1 0 0,0 0 0 0 0,0 0 1 0 0,0-1-1 0 0,1 1 0 0 0,0 0 0 0 0,0-1 1 0 0,0 1-1 0 0,0-1 0 0 0,1 1 1 0 0,-1-1-1 0 0,1 1 0 0 0,0-1 1 0 0,0 0-1 0 0,0 0 0 0 0,0 0 1 0 0,1 0-1 0 0,-1 0 0 0 0,2 0 3 0 0,-2-3 8 0 0,0 0 0 0 0,0-1 0 0 0,0 1 0 0 0,-1-1 0 0 0,1 0 0 0 0,0 1 0 0 0,0-1 0 0 0,0 0 0 0 0,0 0 0 0 0,-1 0 0 0 0,1-1 0 0 0,-1 1 0 0 0,1 0 0 0 0,-1-1 0 0 0,1 1 0 0 0,-1-1 0 0 0,1 1 0 0 0,-1-1 0 0 0,0 0 0 0 0,0 1 0 0 0,0-1 0 0 0,0 0 0 0 0,0 0 0 0 0,-1 0 0 0 0,1 0 0 0 0,0 1 0 0 0,-1-1 0 0 0,0 0-8 0 0,0 1 2 0 0,0 0-1 0 0,1 0 1 0 0,-1 0-1 0 0,0 0 1 0 0,0 1-1 0 0,0-1 1 0 0,0 0-1 0 0,1 0 1 0 0,-1 1-1 0 0,0-1 1 0 0,0 0-1 0 0,1 0 1 0 0,-1 1-1 0 0,1-1 1 0 0,-1 0 0 0 0,1 1-1 0 0,-1-1 1 0 0,1 0-1 0 0,-1 1 1 0 0,1-1-1 0 0,0 1 1 0 0,-1-1-1 0 0,1 1 1 0 0,0-1-1 0 0,-1 1 1 0 0,1 0-1 0 0,0-1 1 0 0,0 1-1 0 0,-1 0 1 0 0,1 0-1 0 0,0-1 1 0 0,0 1-1 0 0,-1 0 1 0 0,1 0-1 0 0,0 0 1 0 0,0 0-1 0 0,0 0 1 0 0,0 0-1 0 0,-1 0 1 0 0,1 0 0 0 0,0 0-1 0 0,0 0 1 0 0,0 1-1 0 0,-1-1 1 0 0,1 0-1 0 0,0 1 1 0 0,0-1-1 0 0,-1 0 1 0 0,1 1-1 0 0,0-1-1 0 0,2 4 21 0 0,1-1 0 0 0,0 0 0 0 0,0 0 0 0 0,1 0-1 0 0,-1-1 1 0 0,0 1 0 0 0,1-1 0 0 0,0 0 0 0 0,-1 0 0 0 0,1-1 0 0 0,0 0-1 0 0,0 1 1 0 0,0-2 0 0 0,0 1 0 0 0,0 0 0 0 0,0-1 0 0 0,0 0-1 0 0,0 0 1 0 0,1-1-21 0 0,26-14 54 0 0,-29 40-96 0 0,15 55 122 0 0,-2-36 3 0 0,-16-40-91 0 0,1 0 1 0 0,0 1-1 0 0,0-1 1 0 0,0 0-1 0 0,0 0 1 0 0,1 0-1 0 0,-1 0 1 0 0,1 0-1 0 0,0 0 0 0 0,0 0 1 0 0,1 0-1 0 0,-1-1 1 0 0,1 1-1 0 0,0-1 1 0 0,0 0-1 0 0,0 0 1 0 0,0 0-1 0 0,1 0 8 0 0,-2-3-6 0 0,-1 0-1 0 0,1 0 1 0 0,-1 0-1 0 0,1 0 1 0 0,-1-1 0 0 0,1 1-1 0 0,-1 0 1 0 0,1-1 0 0 0,-1 1-1 0 0,1-1 1 0 0,-1 0 0 0 0,0 0-1 0 0,1 1 1 0 0,-1-1-1 0 0,0 0 1 0 0,0 0 0 0 0,0 0-1 0 0,1 0 1 0 0,-1 0 0 0 0,0-1-1 0 0,0 1 1 0 0,-1 0 0 0 0,1 0-1 0 0,0-1 1 0 0,0 1-1 0 0,-1 0 1 0 0,1-1 0 0 0,0 1-1 0 0,-1-1 1 0 0,0 1 6 0 0,6-8 14 0 0,-6 8 4 0 0,0 0 0 0 0,0 0 0 0 0,1 0 0 0 0,-1 0 0 0 0,0 0 0 0 0,1 0 0 0 0,-1 1 0 0 0,1-1 0 0 0,-1 0 0 0 0,1 0 0 0 0,-1 0 0 0 0,1 0 1 0 0,0 0-1 0 0,-1 1 0 0 0,1-1 0 0 0,0 0 0 0 0,0 1 0 0 0,0-1 0 0 0,0 1 0 0 0,-1-1 0 0 0,1 0 0 0 0,0 1 0 0 0,0 0 0 0 0,0-1 0 0 0,0 1 0 0 0,0 0 1 0 0,0-1-1 0 0,0 1 0 0 0,0 0 0 0 0,0 0 0 0 0,0 0 0 0 0,0 0 0 0 0,0 0 0 0 0,0 0 0 0 0,0 0 0 0 0,0 0 0 0 0,0 0 0 0 0,0 1 0 0 0,0-1 0 0 0,0 0 1 0 0,0 1-1 0 0,0-1 0 0 0,0 1 0 0 0,0-1 0 0 0,0 1 0 0 0,0-1 0 0 0,0 1 0 0 0,0-1 0 0 0,-1 1 0 0 0,1 0 0 0 0,0 0 0 0 0,-1-1 0 0 0,1 1 1 0 0,0 0-1 0 0,-1 0 0 0 0,1 0 0 0 0,-1 0 0 0 0,1 0-18 0 0,23 52-36 0 0,-5-7 88 0 0,-5-24 132 0 0,-3-10-2810 0 0,-9-7-2079 0 0</inkml:trace>
  <inkml:trace contextRef="#ctx0" brushRef="#br0" timeOffset="6688.412">1564 1395 2128 0 0,'0'0'703'0'0,"0"0"83"0"0,0 0 325 0 0,0 0-8 0 0,0 0-26 0 0,0 0-101 0 0,0 0-115 0 0,0 0-68 0 0,0 0-89 0 0,0 0-202 0 0,0 0-62 0 0,0 0-15 0 0,0 0-30 0 0,0 0-87 0 0,0 0-8 0 0,0 0-17 0 0,-1 13 1117 0 0,0 25-1285 0 0,2-1-1 0 0,1 1 1 0 0,1 0-1 0 0,3-1 1 0 0,1 0-1 0 0,4 9-114 0 0,15 100 13 0 0,-7 183 477 0 0,-19-183-314 0 0,-6 19 101 0 0,-8-129 190 0 0,15-30 414 0 0,7-12-896 0 0,1 0-1 0 0,-1 1 1 0 0,1 0-1 0 0,0 0 1 0 0,1 1 0 0 0,-1 0-1 0 0,1 1 1 0 0,-1 0-1 0 0,9-2 16 0 0,1-1 5 0 0,38-8 7 0 0,0 3 1 0 0,1 1 0 0 0,6 3-13 0 0,-9 0 40 0 0,232-34 396 0 0,-127 32-245 0 0,-149 7-205 0 0,-8 2 124 0 0,0 0 1 0 0,0-1-1 0 0,0 1 1 0 0,0-1 0 0 0,0 1-1 0 0,0-1 1 0 0,0 0-1 0 0,-1-1 1 0 0,1 1 0 0 0,0 0-1 0 0,0-1 1 0 0,-1 1 0 0 0,1-1-1 0 0,-1 0 1 0 0,1 0-1 0 0,-1 0 1 0 0,0 0 0 0 0,2-2-111 0 0,-12-51 704 0 0,-29-102-511 0 0,28-25-185 0 0,5-177 91 0 0,4 5-26 0 0,0 353-63 0 0,0-1 0 0 0,0 1 1 0 0,-1 0-1 0 0,1 0 0 0 0,0 0 0 0 0,0 0 0 0 0,-1 0 0 0 0,1 1 1 0 0,-1-1-1 0 0,1 0 0 0 0,-1 0 0 0 0,1 0 0 0 0,-1 0 0 0 0,0 0 1 0 0,1 1-1 0 0,-1-1 0 0 0,0 0 0 0 0,0 0 0 0 0,1 1 0 0 0,-1-1 0 0 0,0 1 1 0 0,0-1-1 0 0,0 1 0 0 0,0-1 0 0 0,0 1 0 0 0,0-1 0 0 0,0 1 1 0 0,0 0-1 0 0,0-1 0 0 0,0 1 0 0 0,0 0 0 0 0,0 0-10 0 0,-17-8 77 0 0,9 4-40 0 0,0 0 0 0 0,0 0 0 0 0,-1 1 1 0 0,1 0-1 0 0,-1 0 0 0 0,0 1 0 0 0,0 0 1 0 0,0 1-1 0 0,0 0 0 0 0,0 1 0 0 0,0 0 1 0 0,-6 1-38 0 0,10-1 34 0 0,-17 2-24 0 0,1 0 0 0 0,0 1-1 0 0,0 2 1 0 0,0 0 0 0 0,0 1 0 0 0,0 2-10 0 0,0-2 20 0 0,-200 44 328 0 0,3-45 413 0 0,80 12-497 0 0,137-16-569 0 0,-15 3 165 0 0,11 0-6283 0 0,6-3 3440 0 0</inkml:trace>
  <inkml:trace contextRef="#ctx0" brushRef="#br0" timeOffset="8405.82">1710 1581 2176 0 0,'0'0'781'0'0,"0"0"27"0"0,0 0 137 0 0,0 0-110 0 0,0 0-193 0 0,0 0-376 0 0,0 0-12 0 0,0 0 32 0 0,0 0 63 0 0,0 0 113 0 0,0 0 16 0 0,0 0 17 0 0,0 0-35 0 0,17-5 3439 0 0,94-8-3387 0 0,-109 14-475 0 0,-1 1 0 0 0,1-1 0 0 0,-1 0-1 0 0,1 1 1 0 0,-1-1 0 0 0,1 0 0 0 0,-1 1-1 0 0,0 0 1 0 0,0-1 0 0 0,0 1 0 0 0,0 0 0 0 0,0-1-1 0 0,0 1 1 0 0,0 0 0 0 0,-1 0 0 0 0,1 0-1 0 0,-1 0 1 0 0,1 0 0 0 0,-1 0 0 0 0,0 0 0 0 0,0 0-1 0 0,0 0 1 0 0,0 0 0 0 0,0-1 0 0 0,0 1-1 0 0,0 1-36 0 0,0 112 114 0 0,16-101-6 0 0,-10-11-91 0 0,0-1 1 0 0,0 0 0 0 0,0 0-1 0 0,0-1 1 0 0,0 1 0 0 0,1-1-1 0 0,-1-1 1 0 0,0 1 0 0 0,1-1-1 0 0,-1 0 1 0 0,0-1 0 0 0,1 0-1 0 0,-1 0 1 0 0,0 0 0 0 0,0 0-1 0 0,4-2-17 0 0,-4 1 35 0 0,3 0 103 0 0,-8 1-110 0 0,0 1 1 0 0,0-1-1 0 0,0 0 1 0 0,0 1-1 0 0,1 0 1 0 0,-1-1 0 0 0,0 1-1 0 0,0 0 1 0 0,0-1-1 0 0,1 1 1 0 0,-1 0-1 0 0,0 0 1 0 0,0 0-1 0 0,1 0 1 0 0,-1 0-1 0 0,0 0 1 0 0,0 1 0 0 0,1-1-1 0 0,-1 0 1 0 0,0 0-1 0 0,0 1 1 0 0,0-1-1 0 0,1 1 1 0 0,-1 0-1 0 0,0-1 1 0 0,0 1-1 0 0,0 0-28 0 0,-1 40 24 0 0,0-35-15 0 0,-1 0 0 0 0,1-1 0 0 0,0 1 0 0 0,1 0 0 0 0,-1 0 0 0 0,1 0-1 0 0,1-1 1 0 0,-1 1 0 0 0,1 0 0 0 0,0-1 0 0 0,0 1 0 0 0,0-1 0 0 0,1 0 0 0 0,0 0-1 0 0,0 0 1 0 0,0 0 0 0 0,2 2-9 0 0,46 3 157 0 0,-39-10-122 0 0,18-3 111 0 0,-22 17-210 0 0,24 21 96 0 0,74-9 69 0 0,-98-26-1280 0 0,-6 0-200 0 0</inkml:trace>
  <inkml:trace contextRef="#ctx0" brushRef="#br0" timeOffset="11278.015">1385 567 1304 0 0,'0'0'307'0'0,"0"0"8"0"0,0 0 113 0 0,-22 1 5105 0 0,13 14-3056 0 0,17 33-2193 0 0,2-13 139 0 0,3-1 1 0 0,0-1-1 0 0,3 0 1 0 0,0-1-1 0 0,12 15-423 0 0,-3 9 126 0 0,110 108 211 0 0,-66-85-210 0 0,-1 6-283 0 0,-64-76-624 0 0</inkml:trace>
  <inkml:trace contextRef="#ctx0" brushRef="#br0" timeOffset="12522.717">2605 1705 2441 0 0,'0'0'625'0'0,"0"0"-76"0"0,-23 0 5483 0 0,-16 3-992 0 0,30-1-5336 0 0,20-3 363 0 0,8 1 40 0 0,1-2 0 0 0,0-1-1 0 0,-1 0 1 0 0,0-1 0 0 0,0-1 0 0 0,15-6-107 0 0,125-54 433 0 0,-103 39-439 0 0,2 3-1 0 0,0 3 1 0 0,16-2 6 0 0,-40 12-2538 0 0,-22 7 277 0 0</inkml:trace>
  <inkml:trace contextRef="#ctx0" brushRef="#br0" timeOffset="13771.194">1495 1942 2705 0 0,'0'0'618'0'0,"0"0"1"0"0,0 0 68 0 0,0 0-50 0 0,0 0-134 0 0,0 0-121 0 0,0 0 84 0 0,0 0 41 0 0,0 0 59 0 0,0 0 74 0 0,0 0 15 0 0,0 0-7 0 0,-14 7 2719 0 0,-55 30-2684 0 0,-10 7-219 0 0,-91 53 227 0 0,-89 57 373 0 0,87-43-586 0 0,98-67-445 0 0,60-38-1553 0 0,7 0-2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30T09:37:52.031"/>
    </inkml:context>
    <inkml:brush xml:id="br0">
      <inkml:brushProperty name="width" value="0.05" units="cm"/>
      <inkml:brushProperty name="height" value="0.05" units="cm"/>
    </inkml:brush>
  </inkml:definitions>
  <inkml:trace contextRef="#ctx0" brushRef="#br0">81 1416 4281 0 0,'0'0'789'0'0,"-24"0"4110"0"0,22 2-4874 0 0,1-1 0 0 0,0 1 1 0 0,-1-1-1 0 0,1 1 0 0 0,0-1 0 0 0,0 1 1 0 0,-1 0-1 0 0,1 0 0 0 0,1 0 0 0 0,-1 0 1 0 0,0-1-1 0 0,0 1 0 0 0,1 0 0 0 0,-1 0 1 0 0,1 0-1 0 0,0 1 0 0 0,-1-1 0 0 0,1 0 1 0 0,0 0-1 0 0,0 0 0 0 0,1 0 0 0 0,-1 0 1 0 0,0 0-1 0 0,1 0 0 0 0,-1 0 0 0 0,1 0 1 0 0,-1 0-1 0 0,1 0 0 0 0,0 0 0 0 0,0 0 1 0 0,0 0-26 0 0,0 0 72 0 0,-1-1 0 0 0,1 1 0 0 0,0-1 0 0 0,-1 1 0 0 0,1-1 1 0 0,0 1-1 0 0,0-1 0 0 0,0 0 0 0 0,0 1 0 0 0,0-1 0 0 0,0 0 1 0 0,1 0-1 0 0,-1 0 0 0 0,0 0 0 0 0,1 0 0 0 0,-1 0 0 0 0,0 0 0 0 0,1 0 1 0 0,-1-1-1 0 0,1 1 0 0 0,-1 0 0 0 0,1-1 0 0 0,0 1 0 0 0,-1-1 1 0 0,1 0-1 0 0,0 0 0 0 0,-1 1 0 0 0,1-1 0 0 0,-1 0 0 0 0,1 0 0 0 0,0 0 1 0 0,-1-1-1 0 0,1 1 0 0 0,0 0 0 0 0,-1-1 0 0 0,1 1 0 0 0,-1-1 1 0 0,2 0-73 0 0,-1-2 65 0 0,0 0 0 0 0,0 1 0 0 0,-1-1 1 0 0,0 0-1 0 0,1 0 0 0 0,-1-1 0 0 0,0 1 1 0 0,-1 0-1 0 0,1 0 0 0 0,0 0 1 0 0,-1-1-1 0 0,0 1 0 0 0,0 0 0 0 0,0-1 1 0 0,0 1-1 0 0,0 0 0 0 0,-1-2-65 0 0,1-3 255 0 0,-1 7-249 0 0,-1-1-1 0 0,1 0 1 0 0,-1 1 0 0 0,1-1 0 0 0,-1 1 0 0 0,1 0 0 0 0,-1-1-1 0 0,0 1 1 0 0,0 0 0 0 0,0 0 0 0 0,0 0 0 0 0,0 0-1 0 0,0 1 1 0 0,0-1 0 0 0,0 0 0 0 0,0 1 0 0 0,0-1 0 0 0,0 1-1 0 0,-1 0 1 0 0,1 0 0 0 0,0 0 0 0 0,0 0-6 0 0,-51 7 75 0 0,52-5-76 0 0,-1-1 1 0 0,1 1 0 0 0,-1 0 0 0 0,1-1 0 0 0,0 1 0 0 0,-1 0-1 0 0,1 0 1 0 0,0 0 0 0 0,0 0 0 0 0,1 0 0 0 0,-1 0 0 0 0,0 0-1 0 0,1 0 1 0 0,-1 0 0 0 0,1 1 0 0 0,0-1 0 0 0,-1 0 0 0 0,1 0-1 0 0,0 0 1 0 0,1 1 0 0 0,-1-1 0 0 0,0 0 0 0 0,0 0 0 0 0,1 0-1 0 0,0 0 1 0 0,-1 0 0 0 0,1 0 0 0 0,0 0 0 0 0,0 0 0 0 0,0 0-1 0 0,0 0 1 0 0,1 1 0 0 0,31 11-13 0 0,45 14 117 0 0,-21-34 266 0 0,-56 6-351 0 0,1-1 0 0 0,-1 1 1 0 0,0-1-1 0 0,0 1 0 0 0,0-1 1 0 0,0 1-1 0 0,0-1 1 0 0,1 0-1 0 0,-1 0 0 0 0,0 1 1 0 0,0-1-1 0 0,-1 0 1 0 0,1 0-1 0 0,0 0 0 0 0,0 0 1 0 0,0 0-1 0 0,-1 0 1 0 0,1 0-1 0 0,0 0 0 0 0,-1-1 1 0 0,1 1-1 0 0,-1 0 1 0 0,1 0-1 0 0,-1 0 0 0 0,0-1 1 0 0,0 1-1 0 0,1 0 1 0 0,-1-1-1 0 0,0 1 0 0 0,0 0 1 0 0,0 0-1 0 0,0-1 1 0 0,0 1-1 0 0,-1 0 0 0 0,1 0 1 0 0,0-1-1 0 0,-1 1 1 0 0,1 0-1 0 0,-1 0 0 0 0,1-1 1 0 0,-1 1-1 0 0,0 0-19 0 0,0-1 2 0 0,0 0-1 0 0,-1 0 1 0 0,1 0-1 0 0,-1 0 1 0 0,1 0-1 0 0,-1 0 1 0 0,0 1 0 0 0,0-1-1 0 0,0 1 1 0 0,0-1-1 0 0,0 1 1 0 0,0 0-1 0 0,0 0 1 0 0,0 0-1 0 0,0 0 1 0 0,-1 0-1 0 0,1 0 1 0 0,0 0 0 0 0,-2 1-3 0 0,-21-11-48 0 0,25 10 53 0 0,-1 0 1 0 0,0 0-1 0 0,0 1 0 0 0,0-1 0 0 0,0 0 0 0 0,0 1 0 0 0,0-1 1 0 0,0 1-1 0 0,0-1 0 0 0,0 1 0 0 0,0-1 0 0 0,0 1 0 0 0,0 0 1 0 0,-1-1-1 0 0,1 1 0 0 0,0 0 0 0 0,0 0 0 0 0,0 0 1 0 0,0 0-1 0 0,0 0 0 0 0,-1 0 0 0 0,1 0 0 0 0,0 0 0 0 0,0 1 1 0 0,0-1-1 0 0,0 0 0 0 0,0 1 0 0 0,0-1 0 0 0,-1 1 1 0 0,1-1-1 0 0,0 1 0 0 0,0-1 0 0 0,0 1 0 0 0,1 0 0 0 0,-1 0 1 0 0,0-1-1 0 0,0 1 0 0 0,0 0 0 0 0,0 0 0 0 0,1 0 0 0 0,-1 0 1 0 0,0 0-1 0 0,1 0 0 0 0,-1 0 0 0 0,0 1-4 0 0,2-1 20 0 0,0-1-1 0 0,-1 1 1 0 0,1-1-1 0 0,-1 1 1 0 0,1-1 0 0 0,0 1-1 0 0,-1-1 1 0 0,1 1-1 0 0,0-1 1 0 0,0 1-1 0 0,-1-1 1 0 0,1 0-1 0 0,0 0 1 0 0,0 1 0 0 0,0-1-1 0 0,0 0 1 0 0,-1 0-1 0 0,1 0 1 0 0,0 0-1 0 0,0 0 1 0 0,0 0 0 0 0,0 0-1 0 0,-1 0 1 0 0,1 0-1 0 0,0 0 1 0 0,0-1-1 0 0,0 1 1 0 0,-1 0-1 0 0,1 0 1 0 0,0-1 0 0 0,0 1-1 0 0,-1-1 1 0 0,1 1-1 0 0,0 0 1 0 0,0-1-1 0 0,-1 0 1 0 0,1 1-1 0 0,-1-1 1 0 0,1 1 0 0 0,-1-1-1 0 0,1 0 1 0 0,-1 1-1 0 0,1-1 1 0 0,-1 0-1 0 0,1 1 1 0 0,-1-1 0 0 0,0 0-1 0 0,1 0-19 0 0,-1-1 7 0 0,1 1-3 0 0,0-1 1 0 0,0 0-1 0 0,0 0 1 0 0,0 0 0 0 0,0 0-1 0 0,-1-1 1 0 0,1 1-1 0 0,-1 0 1 0 0,1 0 0 0 0,-1 0-1 0 0,0 0 1 0 0,0 0-1 0 0,0-1 1 0 0,0 1 0 0 0,0 0-1 0 0,-1 0 1 0 0,1 0-1 0 0,-1 0 1 0 0,1 0 0 0 0,-1-1-1 0 0,0 1 1 0 0,0 0-1 0 0,0 1 1 0 0,0-1 0 0 0,0 0-1 0 0,0 0 1 0 0,-1 0-5 0 0,1 1-6 0 0,-1 0 0 0 0,0-1 0 0 0,-1 1 0 0 0,1 0 0 0 0,0 0 0 0 0,0 1-1 0 0,0-1 1 0 0,-1 0 0 0 0,1 1 0 0 0,0-1 0 0 0,-1 1 0 0 0,1 0 0 0 0,0 0 0 0 0,-1 0 0 0 0,1 0 0 0 0,0 0 0 0 0,-1 0 0 0 0,1 1 0 0 0,0-1 0 0 0,-1 1 0 0 0,1 0 0 0 0,0-1 0 0 0,0 1 0 0 0,0 0 0 0 0,0 0 0 0 0,0 1 0 0 0,0-1 0 0 0,0 0 0 0 0,0 1 0 0 0,0-1-1 0 0,0 1 1 0 0,1-1 0 0 0,-1 1 0 0 0,0 0 6 0 0,3 0 14 0 0,-1-1 0 0 0,0 1 0 0 0,0 0-1 0 0,1-1 1 0 0,-1 1 0 0 0,1-1 0 0 0,-1 1-1 0 0,1-1 1 0 0,0 1 0 0 0,0-1 0 0 0,0 0-1 0 0,0 1 1 0 0,0-1 0 0 0,0 0 0 0 0,0 1-1 0 0,0-1 1 0 0,0 0 0 0 0,0 0-1 0 0,1 0 1 0 0,-1 0 0 0 0,0 0 0 0 0,1-1-1 0 0,-1 1 1 0 0,1 0 0 0 0,-1 0 0 0 0,1-1-1 0 0,-1 1 1 0 0,1-1 0 0 0,-1 0 0 0 0,1 1-1 0 0,0-1 1 0 0,-1 0 0 0 0,1 0 0 0 0,0 0-1 0 0,-1 0 1 0 0,1 0 0 0 0,-1 0 0 0 0,1-1-1 0 0,0 1 1 0 0,-1 0 0 0 0,1-1 0 0 0,-1 1-1 0 0,1-1 1 0 0,-1 0 0 0 0,1 1 0 0 0,0-2-14 0 0,-1 2-2 0 0,0-1 0 0 0,0 0 1 0 0,0 0-1 0 0,0 0 1 0 0,0 0-1 0 0,0 0 0 0 0,0 0 1 0 0,0 0-1 0 0,0 0 1 0 0,0 0-1 0 0,-1 0 1 0 0,1 0-1 0 0,0-1 0 0 0,-1 1 1 0 0,1 0-1 0 0,-1 0 1 0 0,1-1-1 0 0,-1 1 1 0 0,0 0-1 0 0,0-1 0 0 0,1 1 1 0 0,-1 0-1 0 0,0-1 1 0 0,0 1-1 0 0,0 0 1 0 0,-1-1-1 0 0,1 1 0 0 0,0 0 1 0 0,0-1-1 0 0,-1 1 1 0 0,1 0-1 0 0,-1-1 1 0 0,1 1-1 0 0,-1 0 0 0 0,1 0 1 0 0,-1 0-1 0 0,0-1 1 0 0,0 1-1 0 0,1 0 0 0 0,-1 0 1 0 0,0 0-1 0 0,0 0 1 0 0,0 0-1 0 0,0 1 1 0 0,0-1-1 0 0,-1 0 0 0 0,1 0 1 0 0,0 1-1 0 0,0-1 1 0 0,0 0-1 0 0,-1 1 1 0 0,1-1-1 0 0,0 1 0 0 0,-1 0 1 0 0,1-1 1 0 0,0 1 0 0 0,0 1 0 0 0,0-1 0 0 0,0 0 0 0 0,0 0 0 0 0,0 0 0 0 0,0 0 0 0 0,1 1 0 0 0,-1-1 1 0 0,0 1-1 0 0,0-1 0 0 0,0 0 0 0 0,0 1 0 0 0,0-1 0 0 0,1 1 0 0 0,-1 0 0 0 0,0-1 0 0 0,1 1 0 0 0,-1 0 0 0 0,0-1 0 0 0,1 1 0 0 0,-1 0 1 0 0,1 0-1 0 0,-1-1 0 0 0,1 1 0 0 0,-1 0 0 0 0,1 0 0 0 0,0 0 0 0 0,-1 0 0 0 0,1 0 0 0 0,0 0 0 0 0,0 0 0 0 0,-1 0 0 0 0,1-1 0 0 0,0 1 1 0 0,0 0-1 0 0,0 0 0 0 0,0 0 0 0 0,0 0 0 0 0,1 0 0 0 0,-1 0 0 0 0,0 0 0 0 0,0 0 0 0 0,1 0 0 0 0,-1 0 0 0 0,0 0 0 0 0,1-1 1 0 0,-1 1-1 0 0,1 0 0 0 0,-1 0 0 0 0,1 0 0 0 0,-1-1 0 0 0,1 1 0 0 0,0 0 0 0 0,-1-1 0 0 0,1 1 0 0 0,0 0 0 0 0,0-1 0 0 0,-1 1 0 0 0,1-1 1 0 0,0 1-1 0 0,0-1 0 0 0,0 1 0 0 0,0-1 0 0 0,0 0 0 0 0,-1 0 0 0 0,1 1 0 0 0,0-1 0 0 0,1 0 0 0 0,-1 1 14 0 0,1 0-1 0 0,0-1 0 0 0,-1 1 1 0 0,1-1-1 0 0,0 1 1 0 0,0-1-1 0 0,0 1 0 0 0,-1-1 1 0 0,1 0-1 0 0,0 0 1 0 0,0 0-1 0 0,0 0 0 0 0,0 0 1 0 0,-1-1-1 0 0,1 1 0 0 0,0 0 1 0 0,0-1-1 0 0,0 1 1 0 0,-1-1-1 0 0,1 0 0 0 0,0 0 1 0 0,-1 0-1 0 0,1 1 1 0 0,-1-1-1 0 0,1-1 0 0 0,-1 1 1 0 0,1 0-1 0 0,-1 0 1 0 0,0-1-1 0 0,1 1 0 0 0,-1 0 1 0 0,0-1-1 0 0,0 1 1 0 0,0-1-1 0 0,0 0 0 0 0,0 1 1 0 0,-1-1-1 0 0,1 0 1 0 0,0 1-1 0 0,-1-1 0 0 0,1 0 1 0 0,-1 0-1 0 0,0 1 1 0 0,0-1-1 0 0,1-1-13 0 0,-2 2-8 0 0,1 0 0 0 0,-1 0 0 0 0,1 0 0 0 0,-1 0 0 0 0,0 0 0 0 0,1 0 0 0 0,-1 1 0 0 0,0-1 0 0 0,0 0 0 0 0,1 0 0 0 0,-1 0 1 0 0,0 1-1 0 0,0-1 0 0 0,0 1 0 0 0,0-1 0 0 0,0 0 0 0 0,0 1 0 0 0,0 0 0 0 0,0-1 0 0 0,0 1 0 0 0,0 0 0 0 0,0-1 0 0 0,-1 1 0 0 0,1 0 0 0 0,0 0 0 0 0,0 0 0 0 0,0 0 0 0 0,0 0 0 0 0,0 0 0 0 0,0 0 0 0 0,-1 0 0 0 0,1 1 1 0 0,0-1-1 0 0,0 0 0 0 0,0 1 0 0 0,0-1 0 0 0,0 1 0 0 0,0-1 0 0 0,0 1 0 0 0,0-1 0 0 0,0 1 0 0 0,0 0 0 0 0,0-1 0 0 0,1 1 0 0 0,-1 0 0 0 0,0 0 0 0 0,0 0 0 0 0,1-1 0 0 0,-1 1 0 0 0,0 0 0 0 0,1 0 0 0 0,-1 0 0 0 0,1 0 1 0 0,-1 1 7 0 0,1-1-3 0 0,-1 0 1 0 0,0 0 0 0 0,1 0 0 0 0,-1 0 0 0 0,1 0 0 0 0,-1 0 0 0 0,1 0-1 0 0,-1 0 1 0 0,1 0 0 0 0,0 0 0 0 0,-1 0 0 0 0,1 0 0 0 0,0 0 0 0 0,0 0-1 0 0,0 1 1 0 0,0-1 0 0 0,0 0 0 0 0,0 0 0 0 0,0 0 0 0 0,1 0 0 0 0,-1 0-1 0 0,0 0 1 0 0,1 1 0 0 0,-1-1 0 0 0,0 0 0 0 0,1 0 0 0 0,-1 0 0 0 0,1 0 0 0 0,0 0-1 0 0,-1-1 1 0 0,1 1 0 0 0,0 0 0 0 0,-1 0 0 0 0,1 0 0 0 0,0 0 0 0 0,0-1-1 0 0,0 1 1 0 0,0 0 0 0 0,0-1 0 0 0,0 1 0 0 0,0-1 0 0 0,0 1 0 0 0,0-1-1 0 0,0 0 1 0 0,0 1 0 0 0,0-1 0 0 0,0 0 0 0 0,1 1 2 0 0,47 16 104 0 0,-47-15-83 0 0,0-1-1 0 0,0 0 1 0 0,0 1-1 0 0,0-1 1 0 0,0 0 0 0 0,0 0-1 0 0,1-1 1 0 0,-1 1 0 0 0,0 0-1 0 0,0-1 1 0 0,1 1 0 0 0,-1-1-1 0 0,0 0 1 0 0,1 1 0 0 0,-1-1-1 0 0,0 0 1 0 0,1-1 0 0 0,-1 1-1 0 0,1 0 1 0 0,-1-1 0 0 0,0 1-1 0 0,0-1 1 0 0,1 0 0 0 0,-1 0-1 0 0,0 0 1 0 0,0 0-1 0 0,0 0 1 0 0,0 0 0 0 0,0 0-1 0 0,0-1 1 0 0,0 1 0 0 0,0-1-1 0 0,0 0-20 0 0,-2 1 1 0 0,1-1-1 0 0,-1 1 0 0 0,0 0 1 0 0,1-1-1 0 0,-1 1 0 0 0,0 0 1 0 0,0-1-1 0 0,0 1 0 0 0,0 0 1 0 0,0-1-1 0 0,-1 1 0 0 0,1-1 1 0 0,0 1-1 0 0,0 0 0 0 0,-1 0 1 0 0,1-1-1 0 0,-1 1 0 0 0,1 0 1 0 0,-1 0-1 0 0,0-1 1 0 0,0 1-1 0 0,1 0 0 0 0,-1 0 1 0 0,0 0-1 0 0,0 0 0 0 0,0 0 1 0 0,0 0-1 0 0,0 0 0 0 0,0 1 1 0 0,0-1-1 0 0,0 0 0 0 0,-1 0 1 0 0,1 1-1 0 0,0-1 0 0 0,0 1 1 0 0,-1-1-1 0 0,1 1 0 0 0,0-1 1 0 0,-1 1-1 0 0,-70-25-219 0 0,69 24 221 0 0,1 1 0 0 0,0-1 0 0 0,-1 1 0 0 0,1 0 0 0 0,0 0 0 0 0,-1 0 1 0 0,1 1-1 0 0,-1-1 0 0 0,1 0 0 0 0,0 1 0 0 0,-1 0 0 0 0,1-1 0 0 0,0 1 0 0 0,0 0 0 0 0,-1 0 0 0 0,1 0 0 0 0,0 1 0 0 0,0-1 1 0 0,0 0-1 0 0,0 1 0 0 0,1-1 0 0 0,-1 1 0 0 0,0 0 0 0 0,0 0 0 0 0,1-1 0 0 0,0 1 0 0 0,-1 0 0 0 0,1 0 0 0 0,0 0 0 0 0,0 1 1 0 0,0-1-1 0 0,0 0 0 0 0,0 0 0 0 0,0 1 0 0 0,1-1 0 0 0,-1 0 0 0 0,1 1 0 0 0,0-1 0 0 0,-1 0 0 0 0,1 1 0 0 0,0 1-2 0 0,1-3 6 0 0,0 1 0 0 0,0-1-1 0 0,1 1 1 0 0,-1-1-1 0 0,0 0 1 0 0,0 1 0 0 0,1-1-1 0 0,-1 0 1 0 0,1 0 0 0 0,-1 0-1 0 0,1 0 1 0 0,-1 0-1 0 0,1-1 1 0 0,0 1 0 0 0,-1 0-1 0 0,1-1 1 0 0,0 1 0 0 0,0-1-1 0 0,-1 1 1 0 0,1-1-1 0 0,0 0 1 0 0,0 0 0 0 0,1 0-6 0 0,0 1 4 0 0,2-1 14 0 0,0 1 1 0 0,1-1 0 0 0,-1 1 0 0 0,1-2 0 0 0,-1 1-1 0 0,1-1 1 0 0,-1 1 0 0 0,0-1 0 0 0,1-1-1 0 0,-1 1 1 0 0,0-1 0 0 0,0 0 0 0 0,0 0-1 0 0,0-1-18 0 0,16-29 400 0 0,-19 29-384 0 0,0 1-1 0 0,-1-1 0 0 0,0 0 0 0 0,0 0 0 0 0,0 1 0 0 0,0-1 0 0 0,0 0 0 0 0,0 0 0 0 0,-1 0 0 0 0,1 0 0 0 0,-1 0 0 0 0,0 0 0 0 0,0 0 0 0 0,0 0 1 0 0,0 0-1 0 0,-1 0 0 0 0,1 0 0 0 0,-1 0 0 0 0,0 0 0 0 0,0-3-15 0 0,-24-7-100 0 0,21 11 91 0 0,0 0 0 0 0,0 1 1 0 0,-1-1-1 0 0,1 1 0 0 0,0-1 0 0 0,-1 1 0 0 0,1 1 1 0 0,-1-1-1 0 0,1 1 0 0 0,-1-1 0 0 0,0 1 1 0 0,1 1-1 0 0,-1-1 0 0 0,1 1 0 0 0,-1-1 1 0 0,1 1-1 0 0,-1 1 0 0 0,1-1 0 0 0,0 1 0 0 0,-1-1 1 0 0,-2 3 8 0 0,3-3-4 0 0,2 1 0 0 0,0 0 1 0 0,-1 0-1 0 0,1 0 1 0 0,1 0-1 0 0,-1 1 0 0 0,0-1 1 0 0,0 0-1 0 0,1 1 1 0 0,-1-1-1 0 0,1 1 1 0 0,0 0-1 0 0,0-1 1 0 0,0 1-1 0 0,0 0 0 0 0,1 0 1 0 0,-1-1-1 0 0,1 1 1 0 0,-1 3 3 0 0,1-4 3 0 0,0-1 0 0 0,0 1 0 0 0,0 0 0 0 0,0-1 1 0 0,1 1-1 0 0,-1 0 0 0 0,1-1 0 0 0,-1 1 0 0 0,1-1 0 0 0,-1 1 1 0 0,1 0-1 0 0,0-1 0 0 0,0 1 0 0 0,0-1 0 0 0,0 0 0 0 0,0 1 1 0 0,0-1-1 0 0,0 0 0 0 0,0 0 0 0 0,0 0 0 0 0,1 1 1 0 0,-1-1-1 0 0,0 0 0 0 0,1-1 0 0 0,-1 1 0 0 0,1 0 0 0 0,-1 0 1 0 0,1-1-1 0 0,-1 1 0 0 0,1-1 0 0 0,0 1 0 0 0,0-1-3 0 0,86 12 181 0 0,-73-12-102 0 0,-14-1-69 0 0,1 1 0 0 0,-1-1 0 0 0,1 1-1 0 0,-1-1 1 0 0,1 1 0 0 0,-1-1 0 0 0,0 0-1 0 0,1 0 1 0 0,-1 0 0 0 0,0 0 0 0 0,0 0-1 0 0,0 0 1 0 0,0 0 0 0 0,0 0 0 0 0,0 0 0 0 0,0-1-1 0 0,0 1 1 0 0,0 0 0 0 0,0 0 0 0 0,-1-1-1 0 0,1 1 1 0 0,0-1 0 0 0,-1 1 0 0 0,1-1-1 0 0,-1 1 1 0 0,0-1 0 0 0,0 1 0 0 0,1-1-1 0 0,-1 1 1 0 0,0-1 0 0 0,0 1 0 0 0,0-1 0 0 0,0 1-1 0 0,-1-2-9 0 0,-13-8-56 0 0,10 9 37 0 0,0 0 0 0 0,1 0 0 0 0,-1 0 0 0 0,0 0 0 0 0,0 1 0 0 0,0 0 0 0 0,0 0 0 0 0,0 0 0 0 0,0 0 0 0 0,-1 1 0 0 0,1-1 0 0 0,0 1 0 0 0,0 0 0 0 0,0 0 0 0 0,-1 1 0 0 0,1-1 0 0 0,0 1 0 0 0,0 0 0 0 0,-1 1 19 0 0,3-1-8 0 0,0 1 0 0 0,0 0 0 0 0,0 0 0 0 0,0 0 0 0 0,1 1 0 0 0,-1-1 0 0 0,1 0 0 0 0,0 0 0 0 0,0 1 0 0 0,0-1 0 0 0,0 1 0 0 0,0-1 0 0 0,0 1 0 0 0,1-1 0 0 0,-1 1 0 0 0,1 0 0 0 0,-1-1 0 0 0,1 1 0 0 0,0 0 0 0 0,0-1 0 0 0,1 1 0 0 0,-1 0 8 0 0,26 15 131 0 0,-24-16-118 0 0,-1-1 0 0 0,1 1 0 0 0,1-1 0 0 0,-1 0 0 0 0,0 0 0 0 0,0 0 0 0 0,0 0 0 0 0,1 0 0 0 0,-1 0 0 0 0,0-1 0 0 0,1 1 0 0 0,-1-1 0 0 0,1 0 0 0 0,-1 0 0 0 0,0 1 1 0 0,1-1-1 0 0,-1-1 0 0 0,1 1 0 0 0,-1 0 0 0 0,1-1 0 0 0,-1 1 0 0 0,0-1 0 0 0,1 0 0 0 0,-1 0 0 0 0,0 0 0 0 0,0 0 0 0 0,0 0 0 0 0,0 0 0 0 0,1 0 0 0 0,-2-1 1 0 0,1 1-1 0 0,0-1 0 0 0,0 0 0 0 0,0 1 0 0 0,-1-1 0 0 0,1 0 0 0 0,-1 0 0 0 0,1 0 0 0 0,-1 0 0 0 0,0 0 0 0 0,0 0 0 0 0,0-1 0 0 0,0 1 0 0 0,1-2-13 0 0,-3 2-8 0 0,1 1-1 0 0,0-1 0 0 0,0 0 0 0 0,-1 1 1 0 0,1-1-1 0 0,-1 0 0 0 0,1 1 1 0 0,-1-1-1 0 0,0 1 0 0 0,1-1 0 0 0,-1 1 1 0 0,0-1-1 0 0,0 1 0 0 0,0 0 0 0 0,0-1 1 0 0,-1 1-1 0 0,1 0 0 0 0,0 0 1 0 0,0 0-1 0 0,-1 0 0 0 0,1 0 0 0 0,-1 0 1 0 0,1 0-1 0 0,-1 0 0 0 0,1 1 0 0 0,-1-1 1 0 0,1 0-1 0 0,-1 1 0 0 0,0-1 1 0 0,1 1-1 0 0,-1 0 0 0 0,0 0 0 0 0,1 0 1 0 0,-1-1-1 0 0,0 1 0 0 0,0 1 9 0 0,-62 10-166 0 0,61-9 159 0 0,0 0-1 0 0,0 0 0 0 0,1 0 1 0 0,-1 0-1 0 0,1 0 1 0 0,-1 1-1 0 0,1-1 0 0 0,0 1 1 0 0,0 0-1 0 0,0 0 1 0 0,0-1-1 0 0,1 1 1 0 0,-1 0-1 0 0,1 0 0 0 0,0 1 1 0 0,0-1-1 0 0,0 0 1 0 0,0 0-1 0 0,0 1 0 0 0,1-1 1 0 0,0 0-1 0 0,-1 1 1 0 0,1-1-1 0 0,0 0 0 0 0,1 1 1 0 0,-1-1 7 0 0,1-1 2 0 0,1 0-1 0 0,-1-1 1 0 0,1 1 0 0 0,-1-1 0 0 0,1 1 0 0 0,0-1 0 0 0,-1 0-1 0 0,1 1 1 0 0,0-1 0 0 0,0 0 0 0 0,0 0 0 0 0,0-1 0 0 0,0 1-1 0 0,0 0 1 0 0,0-1 0 0 0,0 1 0 0 0,0-1 0 0 0,0 1-1 0 0,2-1 0 0 0,-2 1 6 0 0,0-1 1 0 0,0 1-1 0 0,-1-1 1 0 0,1 1-1 0 0,0-1 1 0 0,0 0 0 0 0,0 1-1 0 0,0-1 1 0 0,0 0-1 0 0,-1 0 1 0 0,1-1 0 0 0,0 1-1 0 0,0 0 1 0 0,0-1-1 0 0,0 1 1 0 0,-1-1 0 0 0,1 1-1 0 0,0-1 1 0 0,0 0-1 0 0,-1 0 1 0 0,1 1 0 0 0,0-1-1 0 0,-1-1 1 0 0,1 1-1 0 0,-1 0 1 0 0,0 0-1 0 0,1 0 1 0 0,-1-1 0 0 0,0 1-1 0 0,0-1 1 0 0,1 1-1 0 0,-1-1 1 0 0,0 1 0 0 0,-1-1-1 0 0,1 0 1 0 0,0 0-1 0 0,0 1 1 0 0,-1-1 0 0 0,1-1-8 0 0,-1 2-5 0 0,-1 0 0 0 0,0 0 0 0 0,1 1 0 0 0,-1-1 0 0 0,1 0 0 0 0,-1 0 0 0 0,0 1 0 0 0,1-1 0 0 0,-1 1 0 0 0,0-1 1 0 0,0 1-1 0 0,0-1 0 0 0,1 1 0 0 0,-1-1 0 0 0,0 1 0 0 0,0 0 0 0 0,0-1 0 0 0,0 1 0 0 0,0 0 0 0 0,0 0 1 0 0,0 0-1 0 0,1-1 0 0 0,-1 1 0 0 0,0 0 0 0 0,0 0 0 0 0,0 1 0 0 0,0-1 0 0 0,0 0 0 0 0,0 0 0 0 0,0 0 0 0 0,0 1 1 0 0,0-1-1 0 0,0 0 0 0 0,1 1 5 0 0,-12 3-4300 0 0,10-1 676 0 0</inkml:trace>
  <inkml:trace contextRef="#ctx0" brushRef="#br0" timeOffset="2080.543">2033 129 7778 0 0,'0'0'1089'0'0,"-23"-2"1642"0"0,21 2-2706 0 0,0 0 5 0 0,1 0-1 0 0,-1-1 1 0 0,1 1-1 0 0,0 0 1 0 0,-1 0-1 0 0,1 0 0 0 0,-1 0 1 0 0,1 0-1 0 0,-1 0 1 0 0,1 0-1 0 0,-1 0 0 0 0,1 1 1 0 0,0-1-1 0 0,-1 0 1 0 0,1 1-1 0 0,0-1 1 0 0,-1 1-1 0 0,1 0 0 0 0,0-1 1 0 0,-1 1-1 0 0,1 0 1 0 0,0 0-1 0 0,0 0 0 0 0,0 0 1 0 0,0 0-1 0 0,0 0 1 0 0,0 0-1 0 0,0 0 1 0 0,0 0-1 0 0,1 1 0 0 0,-1-1 1 0 0,0 0-1 0 0,1 1 1 0 0,-1-1-1 0 0,1 0 0 0 0,-1 1 1 0 0,1-1-1 0 0,-1 0 1 0 0,1 2-30 0 0,-1 0 23 0 0,1 0 0 0 0,-1 0 0 0 0,1-1 0 0 0,-1 1 0 0 0,1 0 0 0 0,0 0 1 0 0,0 0-1 0 0,0 0 0 0 0,1-1 0 0 0,-1 1 0 0 0,1 0 0 0 0,0 0 0 0 0,-1-1 0 0 0,1 1 0 0 0,0 0 1 0 0,1-1-1 0 0,-1 1 0 0 0,0-1 0 0 0,1 1 0 0 0,-1-1 0 0 0,1 0 0 0 0,0 1 0 0 0,0-1 1 0 0,0 0-1 0 0,0 0 0 0 0,0 0 0 0 0,0-1 0 0 0,0 1 0 0 0,1 0 0 0 0,-1-1 0 0 0,1 0 0 0 0,-1 1 1 0 0,1-1-24 0 0,4 2 28 0 0,0 0 1 0 0,0 0-1 0 0,0-1 1 0 0,0 0 0 0 0,0 0-1 0 0,0-1 1 0 0,0 0-1 0 0,1 0 1 0 0,-1-1 0 0 0,1 0-1 0 0,-1 0 1 0 0,0 0 0 0 0,1-1-1 0 0,-1 0 1 0 0,0-1-1 0 0,0 0 1 0 0,0 0 0 0 0,0 0-1 0 0,0-1 1 0 0,0 0 0 0 0,-1 0-1 0 0,1-1 1 0 0,-1 0-1 0 0,4-3-28 0 0,29-54 701 0 0,-37 57-647 0 0,-1 1 1 0 0,0 0 0 0 0,1 0-1 0 0,-1-1 1 0 0,-1 1 0 0 0,1-1-1 0 0,0 1 1 0 0,-1-1 0 0 0,0 1-1 0 0,0-1 1 0 0,0 1 0 0 0,0-1-1 0 0,-1 1 1 0 0,1-1 0 0 0,-1 1-1 0 0,0-1 1 0 0,0 1 0 0 0,0 0-1 0 0,0-1 1 0 0,-1 0-55 0 0,-26-6 152 0 0,-39-16 70 0 0,63 25-219 0 0,1 1 0 0 0,-1 0 0 0 0,0 1 1 0 0,0-1-1 0 0,0 1 0 0 0,1-1 1 0 0,-1 1-1 0 0,0 0 0 0 0,1 0 0 0 0,-1 1 1 0 0,1-1-1 0 0,-1 1 0 0 0,1 0 1 0 0,0 0-1 0 0,0 0 0 0 0,0 0 0 0 0,0 0 1 0 0,0 1-1 0 0,0-1 0 0 0,0 1 1 0 0,1 0-1 0 0,-1 0 0 0 0,1 0 0 0 0,0 0 1 0 0,0 0-1 0 0,0 0 0 0 0,0 1 1 0 0,1-1-1 0 0,-1 1 0 0 0,1 0-3 0 0,-3 37 51 0 0,19-30 124 0 0,-11-10-157 0 0,0 1 1 0 0,0 0 0 0 0,0-1 0 0 0,1 0 0 0 0,-1 0 0 0 0,0 0 0 0 0,1 0-1 0 0,-1-1 1 0 0,1 0 0 0 0,-1 0 0 0 0,1 0 0 0 0,-1 0 0 0 0,0-1 0 0 0,1 0-1 0 0,-1 0 1 0 0,1 0 0 0 0,-1 0 0 0 0,0-1 0 0 0,0 1 0 0 0,0-1-1 0 0,0 0 1 0 0,2-2-19 0 0,9-28 312 0 0,-13 29-291 0 0,0 0-1 0 0,0 0 1 0 0,-1-1-1 0 0,1 1 1 0 0,-1 0-1 0 0,0 0 1 0 0,1-1-1 0 0,-1 1 1 0 0,-1-1-1 0 0,1 1 1 0 0,-1-1-1 0 0,1 1 1 0 0,-1-1-1 0 0,0 1 1 0 0,0-1-1 0 0,0 1 1 0 0,-1-1-1 0 0,1 1 1 0 0,-1-1-1 0 0,0 1 1 0 0,0-1-1 0 0,0 1 1 0 0,-1 0-1 0 0,1-1 0 0 0,-2-1-19 0 0,-27-5-21 0 0,12 2 6 0 0,15 6 9 0 0,0 0 0 0 0,0 1 0 0 0,0-1-1 0 0,0 1 1 0 0,0-1 0 0 0,0 1 0 0 0,0 0 0 0 0,0 0-1 0 0,0 1 1 0 0,0-1 0 0 0,-1 1 0 0 0,1 0 0 0 0,0-1-1 0 0,-1 1 1 0 0,1 1 0 0 0,0-1 0 0 0,0 0 0 0 0,-1 1-1 0 0,1 0 1 0 0,-2 0 5 0 0,2 1-2 0 0,1 1-1 0 0,-1-1 1 0 0,1 1 0 0 0,0-1-1 0 0,0 1 1 0 0,0 0 0 0 0,0 0-1 0 0,0 0 1 0 0,0 0 0 0 0,1 0-1 0 0,-1 0 1 0 0,1 0 0 0 0,0 1-1 0 0,0-1 1 0 0,0 0 0 0 0,1 1-1 0 0,-1-1 1 0 0,1 1-1 0 0,0-1 1 0 0,0 1 0 0 0,0 1 2 0 0,0-4 8 0 0,-1 0 0 0 0,1 0-1 0 0,0 0 1 0 0,0 0 0 0 0,0 0 0 0 0,0 0 0 0 0,0 0 0 0 0,0 0 0 0 0,1 0 0 0 0,-1 0 0 0 0,0 0-1 0 0,0 0 1 0 0,1 0 0 0 0,-1 0 0 0 0,1 0 0 0 0,-1 0 0 0 0,1-1 0 0 0,-1 1 0 0 0,1 0 0 0 0,-1 0-1 0 0,1 0 1 0 0,0 0 0 0 0,-1-1 0 0 0,1 1 0 0 0,0 0 0 0 0,0-1 0 0 0,0 1 0 0 0,-1-1 0 0 0,1 1-1 0 0,0-1 1 0 0,0 1 0 0 0,0-1 0 0 0,0 0 0 0 0,0 1 0 0 0,1-1-8 0 0,12 7 131 0 0,-12-5-112 0 0,0 0 0 0 0,1-1 0 0 0,-1 1 0 0 0,1 0 0 0 0,0-1 1 0 0,-1 0-1 0 0,1 1 0 0 0,0-1 0 0 0,0 0 0 0 0,0-1 0 0 0,0 1 0 0 0,-1 0 0 0 0,1-1 0 0 0,0 0 0 0 0,0 0 0 0 0,0 0 1 0 0,0 0-1 0 0,0 0 0 0 0,0 0 0 0 0,0-1 0 0 0,0 1 0 0 0,0-1 0 0 0,0 0 0 0 0,0 0 0 0 0,0 0 0 0 0,0 0 0 0 0,-1-1 0 0 0,1 1 1 0 0,-1-1-1 0 0,1 1 0 0 0,1-2-19 0 0,-4 2 0 0 0,0 1 0 0 0,1-1-1 0 0,-1 0 1 0 0,1 1 0 0 0,-1-1 0 0 0,0 0 0 0 0,0 1 0 0 0,1-1 0 0 0,-1 0 0 0 0,0 0 0 0 0,0 1 0 0 0,0-1 0 0 0,0 0 0 0 0,0 0-1 0 0,0 1 1 0 0,0-1 0 0 0,0 0 0 0 0,0 0 0 0 0,0 1 0 0 0,0-1 0 0 0,0 0 0 0 0,-1 1 0 0 0,1-1 0 0 0,0 0 0 0 0,0 1 0 0 0,-1-1-1 0 0,1 0 1 0 0,0 1 0 0 0,-1-1 0 0 0,1 0 0 0 0,-1 1 0 0 0,1-1 0 0 0,-1 1 0 0 0,1-1 0 0 0,-1 1 0 0 0,0-1 0 0 0,1 1-1 0 0,-1-1 1 0 0,1 1 0 0 0,-1 0 0 0 0,0-1 0 0 0,1 1 0 0 0,-1 0 0 0 0,0 0 0 0 0,0-1 0 0 0,1 1 0 0 0,-1 0 0 0 0,0 0 0 0 0,0 0-1 0 0,1 0 1 0 0,-1 0 0 0 0,0 0 0 0 0,0 0 0 0 0,1 0 0 0 0,-1 0 0 0 0,0 0 0 0 0,1 1 0 0 0,-1-1 0 0 0,0 0 0 0 0,0 0 0 0 0,1 1-1 0 0,-1-1 1 0 0,0 1 0 0 0,-2-1-4 0 0,0 0-1 0 0,0 0 1 0 0,0 0-1 0 0,1 1 1 0 0,-1-1-1 0 0,0 1 1 0 0,0 0-1 0 0,0 0 1 0 0,1 0-1 0 0,-1 0 1 0 0,0 0-1 0 0,1 1 1 0 0,-1-1-1 0 0,1 1 1 0 0,-1-1-1 0 0,1 1 1 0 0,0 0-1 0 0,0 0 1 0 0,0 0-1 0 0,0 0 1 0 0,0 1-1 0 0,0-1 1 0 0,1 1-1 0 0,-1-1 1 0 0,1 1-1 0 0,-1-1 1 0 0,1 1-1 0 0,0 0 1 0 0,0 0 4 0 0,30 5 102 0 0,40-24 16 0 0,-68 16-95 0 0,-1 0-17 0 0,1 0 0 0 0,-1 0 0 0 0,1 0 0 0 0,0 0-1 0 0,-1 0 1 0 0,1 0 0 0 0,-1 0 0 0 0,1 0 0 0 0,0 0 0 0 0,-1 0 0 0 0,1 0 0 0 0,-1 0-1 0 0,1-1 1 0 0,0 1 0 0 0,-1 0 0 0 0,1 0 0 0 0,-1-1 0 0 0,1 1 0 0 0,-1 0 0 0 0,1-1-1 0 0,-1 1 1 0 0,1-1 0 0 0,-1 1 0 0 0,0-1 0 0 0,1 1 0 0 0,-1 0 0 0 0,0-1-1 0 0,1 0 1 0 0,-1 1 0 0 0,0-1 0 0 0,1 1 0 0 0,-1-1 0 0 0,0 1 0 0 0,0-1 0 0 0,0 1-1 0 0,1-1 1 0 0,-1 0 0 0 0,0 1 0 0 0,0-1 0 0 0,0 1 0 0 0,0-1 0 0 0,0 0 0 0 0,0 1-1 0 0,0-1 1 0 0,-1 0 0 0 0,1 1-6 0 0,-60 3-84 0 0,55-2 66 0 0,1-1-1 0 0,-1 2 1 0 0,1-1 0 0 0,-1 0-1 0 0,1 1 1 0 0,0 0 0 0 0,-1 0-1 0 0,1 0 1 0 0,0 0 0 0 0,0 1-1 0 0,1-1 1 0 0,-4 3 18 0 0,31 2-76 0 0,-18-7 89 0 0,-2 0 2 0 0,0 1-1 0 0,0-1 0 0 0,0 0 1 0 0,0-1-1 0 0,0 1 1 0 0,0-1-1 0 0,0 1 0 0 0,0-1 1 0 0,0 0-1 0 0,0-1 1 0 0,0 1-1 0 0,-1-1 0 0 0,1 1 1 0 0,2-3-15 0 0,-6 3-2 0 0,-1 0 1 0 0,1 0-1 0 0,-1 0 0 0 0,1 0 1 0 0,-1 0-1 0 0,1 1 1 0 0,-1-1-1 0 0,0 0 0 0 0,0 0 1 0 0,1 1-1 0 0,-1-1 1 0 0,0 0-1 0 0,0 1 1 0 0,0-1-1 0 0,0 1 0 0 0,0-1 1 0 0,1 1-1 0 0,-1-1 1 0 0,0 1-1 0 0,0-1 1 0 0,0 1-1 0 0,-1 0 0 0 0,1 0 1 0 0,0 0-1 0 0,0 0 1 0 0,0-1-1 0 0,0 1 0 0 0,0 1 1 0 0,0-1 1 0 0,1 0 0 0 0,-8-2 17 0 0,1 1 0 0 0,-1 0-1 0 0,1 1 1 0 0,-1 0-1 0 0,1 0 1 0 0,0 1 0 0 0,-1-1-1 0 0,1 2 1 0 0,-1-1 0 0 0,1 1-1 0 0,0 0 1 0 0,0 1-1 0 0,-4 1-16 0 0,9-3 5 0 0,1-1-1 0 0,0 0 0 0 0,0 1 0 0 0,0-1 1 0 0,0 1-1 0 0,0 0 0 0 0,0-1 1 0 0,0 1-1 0 0,1 0 0 0 0,-1-1 0 0 0,0 1 1 0 0,0 0-1 0 0,0 0 0 0 0,1 0 0 0 0,-1 0 1 0 0,0 0-1 0 0,1 0 0 0 0,-1 0 0 0 0,1 0 1 0 0,-1 0-1 0 0,1 0 0 0 0,0 0 0 0 0,-1 0 1 0 0,1 0-1 0 0,0 1 0 0 0,0-1 1 0 0,-1 0-1 0 0,1 0 0 0 0,0 0 0 0 0,0 0 1 0 0,1 0-1 0 0,-1 1 0 0 0,0-1 0 0 0,0 0 1 0 0,0 0-1 0 0,1 0 0 0 0,-1 0 0 0 0,1 0 1 0 0,-1 0-1 0 0,1 0 0 0 0,-1 0 0 0 0,1 0 1 0 0,-1 0-1 0 0,1 0 0 0 0,0 0 1 0 0,0 0-1 0 0,-1 0 0 0 0,1-1 0 0 0,0 1 1 0 0,0 0-1 0 0,0 0 0 0 0,0-1 0 0 0,0 1 1 0 0,0-1-1 0 0,0 1 0 0 0,1 0-4 0 0,4-1-329 0 0,24-3 1186 0 0,-15-10-5234 0 0,-15 11 1205 0 0</inkml:trace>
  <inkml:trace contextRef="#ctx0" brushRef="#br0" timeOffset="3210.579">227 1309 2481 0 0,'0'0'396'0'0,"0"0"46"0"0,0 0 241 0 0,0 0 37 0 0,0 0-26 0 0,0 0-98 0 0,0 0-24 0 0,0 0-28 0 0,0 0 2 0 0,0 0-65 0 0,0 0-41 0 0,0 0-6 0 0,0 0-29 0 0,0 0-41 0 0,0 0-28 0 0,0 0-20 0 0,0 0-20 0 0,0 0-62 0 0,0 0-18 0 0,0 0-24 0 0,0 0-10 0 0,0 0-20 0 0,0 0 31 0 0,0 0 19 0 0,0 0-10 0 0,0 0-20 0 0,0 0 42 0 0,0 0-13 0 0,0 0 16 0 0,0 0-32 0 0,0 0 14 0 0,0 0 8 0 0,0 0 5 0 0,0 0-14 0 0,0 0-35 0 0,19 0 1418 0 0,-1-2-1456 0 0,1-1 0 0 0,-1-1 1 0 0,0 0-1 0 0,0-2 0 0 0,0 0 0 0 0,-1 0 0 0 0,0-2 1 0 0,3-2-136 0 0,12-4 62 0 0,90-46 148 0 0,-60 35 50 0 0,243-170 640 0 0,-57 51-781 0 0,128-73 812 0 0,-135 94-693 0 0,-116 52-102 0 0,-36-2 20 0 0,-28 16 306 0 0,15 11-28 0 0,-66 38-2341 0 0,-8 8 206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30T09:37:58.140"/>
    </inkml:context>
    <inkml:brush xml:id="br0">
      <inkml:brushProperty name="width" value="0.05" units="cm"/>
      <inkml:brushProperty name="height" value="0.05" units="cm"/>
    </inkml:brush>
  </inkml:definitions>
  <inkml:trace contextRef="#ctx0" brushRef="#br0">118 1770 1120 0 0,'0'0'170'0'0,"-6"0"5771"0"0,-9 0-2743 0 0,-3-2-1780 0 0,16 1-1262 0 0,-1 0 0 0 0,1 1 0 0 0,-1-1 0 0 0,1 1 0 0 0,-1 0 0 0 0,0-1 0 0 0,1 1 0 0 0,-1 1 0 0 0,1-1 0 0 0,-1 0 0 0 0,0 1 0 0 0,1-1 0 0 0,-1 1 0 0 0,1 0 0 0 0,-1 0 0 0 0,1 0 0 0 0,-2 1-156 0 0,3-1 3 0 0,0 0 0 0 0,0 1 1 0 0,1 0-1 0 0,-1-1 0 0 0,0 1 0 0 0,1 0 0 0 0,0-1 1 0 0,-1 1-1 0 0,1 0 0 0 0,0-1 0 0 0,0 1 0 0 0,0 0 0 0 0,0 0 1 0 0,0-1-1 0 0,0 1 0 0 0,0 0 0 0 0,0-1 0 0 0,1 1 0 0 0,-1 0 1 0 0,1-1-1 0 0,-1 1 0 0 0,1 0 0 0 0,0-1 0 0 0,0 1 1 0 0,0-1-1 0 0,0 1 0 0 0,0-1 0 0 0,0 0 0 0 0,0 1 0 0 0,0-1 1 0 0,0 0-1 0 0,1 0 0 0 0,-1 0 0 0 0,1 1-3 0 0,2 0 30 0 0,0 1 0 0 0,0-1 0 0 0,0 0 0 0 0,0 0 0 0 0,1 0 0 0 0,-1-1 0 0 0,1 0 0 0 0,0 1-1 0 0,-1-2 1 0 0,1 1 0 0 0,0 0 0 0 0,0-1 0 0 0,-1 0 0 0 0,1 0 0 0 0,0 0 0 0 0,0-1 0 0 0,-1 0 0 0 0,1 0 0 0 0,0 0 0 0 0,-1 0 0 0 0,1-1 0 0 0,-1 1-1 0 0,0-1 1 0 0,1-1 0 0 0,0 0-30 0 0,23-45 554 0 0,-28 46-543 0 0,1 1 0 0 0,0-1 1 0 0,0 0-1 0 0,-1 0 0 0 0,1 1 1 0 0,-1-1-1 0 0,1 0 0 0 0,-1 0 0 0 0,0 0 1 0 0,0 0-1 0 0,0 1 0 0 0,0-1 1 0 0,0 0-1 0 0,0 0 0 0 0,-1 0 1 0 0,1 0-1 0 0,-1 1 0 0 0,1-1 0 0 0,-1 0 1 0 0,1 0-1 0 0,-1 1 0 0 0,0-1 1 0 0,0 0-1 0 0,0 1 0 0 0,0-1 1 0 0,0 1-1 0 0,0-1 0 0 0,0 1 0 0 0,-1 0 1 0 0,1-1-1 0 0,-1 1 0 0 0,1 0 1 0 0,0 0-1 0 0,-1 0 0 0 0,0 0 1 0 0,1 0-1 0 0,-1 0 0 0 0,-1 0-11 0 0,-88-33-39 0 0,89 34 33 0 0,0 0 0 0 0,0-1 0 0 0,0 1-1 0 0,-1 0 1 0 0,1 0 0 0 0,0 1 0 0 0,0-1-1 0 0,-1 0 1 0 0,1 1 0 0 0,0-1 0 0 0,0 1-1 0 0,0 0 1 0 0,0-1 0 0 0,0 1 0 0 0,0 0-1 0 0,0 0 1 0 0,0 1 0 0 0,0-1-1 0 0,0 0 1 0 0,0 1 0 0 0,1-1 0 0 0,-1 1-1 0 0,1-1 1 0 0,-1 1 0 0 0,1 0 0 0 0,-1 0-1 0 0,1-1 1 0 0,0 1 0 0 0,0 0 0 0 0,0 0-1 0 0,0 0 1 0 0,0 0 0 0 0,1 1-1 0 0,-1-1 1 0 0,1 0 0 0 0,-1 0 0 0 0,1 0-1 0 0,0 1 1 0 0,-1-1 0 0 0,1 0 0 0 0,0 0-1 0 0,1 1 1 0 0,-1 1 6 0 0,2-1 5 0 0,1 0 0 0 0,-1 0-1 0 0,0 0 1 0 0,1 0 0 0 0,0 0-1 0 0,0 0 1 0 0,0-1 0 0 0,0 1 0 0 0,0-1-1 0 0,0 0 1 0 0,0 0 0 0 0,1 0 0 0 0,-1 0-1 0 0,1-1 1 0 0,0 0 0 0 0,-1 1 0 0 0,1-1-1 0 0,0 0 1 0 0,0-1 0 0 0,1 1-5 0 0,-1 0 24 0 0,1 1 0 0 0,0-1 0 0 0,0-1 0 0 0,-1 1 0 0 0,1-1 1 0 0,0 1-1 0 0,0-1 0 0 0,0-1 0 0 0,-1 1 0 0 0,1-1 0 0 0,0 1 0 0 0,-1-1 1 0 0,1-1-1 0 0,0 1 0 0 0,-1-1 0 0 0,1 0 0 0 0,-1 0 0 0 0,0 0 0 0 0,0 0 1 0 0,1-1-25 0 0,-2 0 27 0 0,0-1 0 0 0,0 1 0 0 0,0-1 1 0 0,-1 0-1 0 0,1 0 0 0 0,-1 0 1 0 0,0 0-1 0 0,0 0 0 0 0,-1 0 0 0 0,1 0 1 0 0,-1-1-1 0 0,0 1 0 0 0,0-1 1 0 0,0 1-1 0 0,-1-1 0 0 0,0 1 0 0 0,1-1 1 0 0,-1 1-1 0 0,-1-1 0 0 0,1 1 1 0 0,-1-1-1 0 0,0 1 0 0 0,0-1 0 0 0,-1 0-27 0 0,-21-14 38 0 0,17 16-23 0 0,1 0 1 0 0,0 0 0 0 0,-1 1 0 0 0,0 0-1 0 0,1 0 1 0 0,-1 0 0 0 0,0 1 0 0 0,0 0-1 0 0,0 0 1 0 0,0 0 0 0 0,0 1 0 0 0,0 0-1 0 0,0 0 1 0 0,0 0 0 0 0,0 1-1 0 0,0 0 1 0 0,0 0 0 0 0,0 0 0 0 0,0 1-1 0 0,1 0 1 0 0,-1 0 0 0 0,1 1 0 0 0,-1-1-1 0 0,1 1 1 0 0,-2 1-16 0 0,-3 25-3 0 0,6-21-5 0 0,2-7 15 0 0,1 1 1 0 0,-1-1-1 0 0,1 1 1 0 0,0-1-1 0 0,0 1 0 0 0,0 0 1 0 0,0-1-1 0 0,0 1 1 0 0,0 0-1 0 0,0 0 1 0 0,1 0-1 0 0,-1-1 1 0 0,1 1-1 0 0,-1 0 0 0 0,1 0 1 0 0,0 0-1 0 0,0 0 1 0 0,-1 0-1 0 0,1 0 1 0 0,1 0-1 0 0,-1 0 1 0 0,0 0-1 0 0,0 0 1 0 0,1 0-1 0 0,-1 0 0 0 0,1 0 1 0 0,0-1-1 0 0,-1 1 1 0 0,1 0-1 0 0,0 0 1 0 0,0 0-1 0 0,0-1 1 0 0,0 1-1 0 0,1-1 1 0 0,-1 1-1 0 0,0-1 0 0 0,1 1 1 0 0,-1-1-1 0 0,1 0 1 0 0,0 1-8 0 0,4 0 26 0 0,0 0 1 0 0,0 0-1 0 0,0-1 1 0 0,0 1-1 0 0,0-2 1 0 0,0 1 0 0 0,0-1-1 0 0,0 1 1 0 0,0-2-1 0 0,1 1 1 0 0,-1-1-1 0 0,0 0 1 0 0,0 0-1 0 0,0 0 1 0 0,0-1-1 0 0,0 0 1 0 0,-1 0-1 0 0,4-3-26 0 0,-6 3 24 0 0,-1 0 0 0 0,0-1 0 0 0,1 1 0 0 0,-1-1-1 0 0,-1 0 1 0 0,1 1 0 0 0,0-1 0 0 0,0 0 0 0 0,-1 0 0 0 0,0 0-1 0 0,0 0 1 0 0,0-1 0 0 0,0 1 0 0 0,0 0 0 0 0,0 0 0 0 0,-1-1-1 0 0,0 1 1 0 0,1 0 0 0 0,-1-1 0 0 0,-1 1 0 0 0,1 0 0 0 0,0-1-1 0 0,-1 0-23 0 0,-1 1-7 0 0,-1 1 0 0 0,1-1 1 0 0,-1 1-1 0 0,1 0 0 0 0,-1 0 0 0 0,0 0 0 0 0,1 1 0 0 0,-1-1 0 0 0,0 1 0 0 0,0-1 0 0 0,0 1 0 0 0,-1 0 0 0 0,1 0 0 0 0,0 0 0 0 0,0 1 0 0 0,-1-1 0 0 0,1 1 0 0 0,0-1 0 0 0,-1 1 0 0 0,1 0 0 0 0,0 1 0 0 0,0-1 0 0 0,-3 1 7 0 0,3-1-7 0 0,1 1-1 0 0,0-1 1 0 0,0 1-1 0 0,-1 0 1 0 0,1 0-1 0 0,0 0 1 0 0,0 0-1 0 0,0 0 1 0 0,0 0-1 0 0,0 1 1 0 0,0-1-1 0 0,0 1 0 0 0,0-1 1 0 0,1 1-1 0 0,-1 0 1 0 0,0-1-1 0 0,1 1 1 0 0,0 0-1 0 0,-1 0 1 0 0,1 0-1 0 0,0 0 1 0 0,0 0-1 0 0,0 1 1 0 0,0-1-1 0 0,0 0 1 0 0,1 0-1 0 0,-1 1 1 0 0,1-1-1 0 0,0 0 0 0 0,-1 1 1 0 0,1-1 7 0 0,18 11 43 0 0,-13-10-27 0 0,-1-1 1 0 0,1 0 0 0 0,0 0 0 0 0,0 0 0 0 0,1 0-1 0 0,-1-1 1 0 0,0 0 0 0 0,0 0 0 0 0,1 0-1 0 0,-1-1 1 0 0,1 0 0 0 0,-1 0 0 0 0,0 0 0 0 0,1-1-1 0 0,-1 0 1 0 0,0 0 0 0 0,1 0 0 0 0,-1 0-1 0 0,3-2-16 0 0,-8 3 0 0 0,-1 0-1 0 0,1 0 1 0 0,-1 0-1 0 0,0-1 1 0 0,1 1-1 0 0,-1 0 1 0 0,1 0-1 0 0,-1 0 1 0 0,1 0-1 0 0,-1 0 1 0 0,0-1-1 0 0,1 1 1 0 0,-1 0-1 0 0,1-1 1 0 0,-1 1-1 0 0,1 0 1 0 0,-1-1-1 0 0,1 1 1 0 0,0 0-1 0 0,-1-1 1 0 0,1 1-1 0 0,-1-1 1 0 0,1 1-1 0 0,0-1 1 0 0,-1 1-1 0 0,1-1 1 0 0,0 1-1 0 0,0-1 1 0 0,-1 1 0 0 0,1-1-1 0 0,0 0 1 0 0,0 1-1 0 0,0-1 1 0 0,0 1-1 0 0,0-1 1 0 0,-1 0-1 0 0,1 1 1 0 0,0-1-1 0 0,1 1 1 0 0,-1-1-1 0 0,0 0 1 0 0,0 1-1 0 0,0-1 1 0 0,0 1-1 0 0,0-1 1 0 0,1 1-1 0 0,-1-1 1 0 0,0 1-1 0 0,0-1 1 0 0,1 1-1 0 0,-1-1 1 0 0,0 1-1 0 0,1-1 1 0 0,-1 1-1 0 0,0-1 1 0 0,1 1-1 0 0,-1-1 1 0 0,1 1-1 0 0,-1 0 1 0 0,1-1-1 0 0,-1 1 1 0 0,1 0-1 0 0,-1-1 1 0 0,1 1-1 0 0,-1 0 1 0 0,1 0-1 0 0,0 0 1 0 0,-1-1-1 0 0,1 1 1 0 0,0 0 0 0 0,-75 22-266 0 0,56 20 64 0 0,19-40 203 0 0,0-1 0 0 0,0 1 0 0 0,0 0 0 0 0,0-1 0 0 0,1 1 0 0 0,-1-1 0 0 0,1 0 0 0 0,-1 1 0 0 0,1-1 0 0 0,-1 0 0 0 0,1 0 0 0 0,0 0 0 0 0,0 0 0 0 0,-1 0 0 0 0,1 0 0 0 0,0-1 0 0 0,0 1 0 0 0,0 0 1 0 0,0-1-1 0 0,0 0 0 0 0,0 1 0 0 0,0-1 0 0 0,0 0 0 0 0,0 0 0 0 0,0 0 0 0 0,0 0 0 0 0,0-1 0 0 0,1 1-1 0 0,-1 0 13 0 0,0 1 0 0 0,1-1 0 0 0,-1 0-1 0 0,1 0 1 0 0,-1 0 0 0 0,0-1 0 0 0,1 1 0 0 0,-1 0 0 0 0,0-1-1 0 0,1 0 1 0 0,-1 1 0 0 0,0-1 0 0 0,0 0 0 0 0,0 0 0 0 0,1 0 0 0 0,-1-1-1 0 0,0 1 1 0 0,0 0 0 0 0,-1-1 0 0 0,1 1 0 0 0,0-1 0 0 0,0 0 0 0 0,-1 0-1 0 0,1 1 1 0 0,-1-1 0 0 0,0 0 0 0 0,1 0 0 0 0,-1 0 0 0 0,0-1-1 0 0,0 1 1 0 0,0 0 0 0 0,-1 0 0 0 0,1-1-13 0 0,0 2 1 0 0,-1 0-1 0 0,0 0 0 0 0,1-1 1 0 0,-1 1-1 0 0,0 0 1 0 0,0 0-1 0 0,0 0 1 0 0,0 0-1 0 0,0 0 1 0 0,0 0-1 0 0,0-1 1 0 0,0 1-1 0 0,0 0 1 0 0,-1 0-1 0 0,1 0 1 0 0,0 0-1 0 0,-1 0 1 0 0,1 0-1 0 0,-1 0 0 0 0,1 0 1 0 0,-1 0-1 0 0,0 0 1 0 0,1 0-1 0 0,-1 0 1 0 0,0 0-1 0 0,0 0 1 0 0,1 1-1 0 0,-1-1 1 0 0,0 0-1 0 0,0 1 1 0 0,0-1-1 0 0,0 0 1 0 0,0 1-1 0 0,0-1 1 0 0,0 1-1 0 0,0-1 1 0 0,0 1-1 0 0,0 0 0 0 0,0 0 1 0 0,-1-1-1 0 0,1 1 1 0 0,0 0-1 0 0,0 0 1 0 0,0 0-1 0 0,0 0 1 0 0,0 0-1 0 0,0 0 1 0 0,-1 0-1 0 0,-41 0-1498 0 0,42 1-580 0 0,0 0-2635 0 0</inkml:trace>
  <inkml:trace contextRef="#ctx0" brushRef="#br0" timeOffset="1869.022">2524 88 2625 0 0,'0'0'957'0'0,"0"0"-229"0"0,0 0 517 0 0,0 0-107 0 0,0 0-431 0 0,-8-12 748 0 0,-3 12 1267 0 0,-35 5 208 0 0,45-5-2927 0 0,0 0-1 0 0,0 1 0 0 0,0-1 1 0 0,0 0-1 0 0,0 1 1 0 0,0-1-1 0 0,1 1 0 0 0,-1-1 1 0 0,0 1-1 0 0,0 0 1 0 0,1-1-1 0 0,-1 1 1 0 0,0 0-1 0 0,1-1 0 0 0,-1 1 1 0 0,0 0-1 0 0,1 0 1 0 0,-1-1-1 0 0,1 1 1 0 0,0 0-1 0 0,-1 0 0 0 0,1 0 1 0 0,-1 0-1 0 0,1 0 1 0 0,0 0-1 0 0,0 0 0 0 0,0-1 1 0 0,0 1-1 0 0,0 0 1 0 0,-1 0-1 0 0,2 0 1 0 0,-1 0-1 0 0,0 0 0 0 0,0 0 1 0 0,0 0-1 0 0,0 0 1 0 0,1 0-1 0 0,-1 0 1 0 0,0 0-1 0 0,1 0 0 0 0,-1-1 1 0 0,0 1-1 0 0,1 0 1 0 0,-1 0-1 0 0,1 0 0 0 0,0-1 1 0 0,-1 1-1 0 0,1 0 1 0 0,0-1-1 0 0,-1 1 1 0 0,1 0-1 0 0,0-1 0 0 0,0 1 1 0 0,0 0-3 0 0,52 0 1139 0 0,-36-26-202 0 0,-16 23-889 0 0,-1 0 0 0 0,1-1 0 0 0,0 1 0 0 0,-1 0 0 0 0,1-1 0 0 0,-1 1-1 0 0,1-1 1 0 0,-1 1 0 0 0,0 0 0 0 0,0-1 0 0 0,-1 1 0 0 0,1-1 0 0 0,0 1 0 0 0,-1 0-1 0 0,1-1 1 0 0,-1 1 0 0 0,0 0 0 0 0,0-1 0 0 0,0 1 0 0 0,0-1-48 0 0,-13 0 4 0 0,-51-17-127 0 0,63 20 123 0 0,0 1 1 0 0,0-1-1 0 0,0 1 0 0 0,0-1 0 0 0,0 1 0 0 0,0 0 1 0 0,0 0-1 0 0,0 0 0 0 0,0 0 0 0 0,0 0 1 0 0,0 0-1 0 0,1 0 0 0 0,-1 1 0 0 0,0-1 1 0 0,1 1-1 0 0,-1-1 0 0 0,1 1 0 0 0,-1 0 1 0 0,1-1-1 0 0,0 1 0 0 0,0 0 0 0 0,0 0 0 0 0,0 0 1 0 0,0 0-1 0 0,0 0 0 0 0,1 0 0 0 0,-1 0 1 0 0,1 0-1 0 0,-1 0 0 0 0,1 0 0 0 0,0 1 1 0 0,0-1-1 0 0,0 0 0 0 0,0 0 0 0 0,0 0 0 0 0,0 0 1 0 0,0 1-1 0 0,1-1 0 0 0,-1 0 0 0 0,1 1 0 0 0,30 16 86 0 0,-29-17-56 0 0,1-1-1 0 0,-1 0 1 0 0,1 0 0 0 0,-1 0-1 0 0,1 0 1 0 0,-1 0 0 0 0,1 0 0 0 0,0-1-1 0 0,-1 1 1 0 0,1-1 0 0 0,0 0 0 0 0,-1 0-1 0 0,1 0 1 0 0,0 0 0 0 0,-1 0 0 0 0,1 0-1 0 0,0-1 1 0 0,0 1 0 0 0,-1-1 0 0 0,1 0-1 0 0,-1 0 1 0 0,1 0 0 0 0,-1 0 0 0 0,1 0-1 0 0,-1-1 1 0 0,0 1 0 0 0,0-1-1 0 0,1 0 1 0 0,-1 1 0 0 0,0-2-30 0 0,-2 1-4 0 0,-1-1-1 0 0,0 1 1 0 0,-1 0 0 0 0,1 0 0 0 0,0-1-1 0 0,-1 1 1 0 0,1 0 0 0 0,-1 0-1 0 0,1 0 1 0 0,-1 1 0 0 0,0-1 0 0 0,0 0-1 0 0,0 1 1 0 0,0-1 0 0 0,0 1 0 0 0,0 0-1 0 0,-1-1 1 0 0,1 1 0 0 0,0 0-1 0 0,-1 0 1 0 0,1 1 0 0 0,0-1 0 0 0,-1 0-1 0 0,1 1 1 0 0,-1 0 0 0 0,1-1-1 0 0,-1 1 1 0 0,0 0 0 0 0,1 0 4 0 0,-1 0-9 0 0,1 0 1 0 0,0 0 0 0 0,0 0-1 0 0,-1 0 1 0 0,1 1-1 0 0,0-1 1 0 0,0 1-1 0 0,0-1 1 0 0,0 1-1 0 0,-1 0 1 0 0,1 0-1 0 0,0 0 1 0 0,0 0-1 0 0,0 0 1 0 0,1 0-1 0 0,-1 1 1 0 0,0-1-1 0 0,0 0 1 0 0,1 1-1 0 0,-1 0 1 0 0,1-1-1 0 0,-1 1 1 0 0,1 0-1 0 0,0 0 1 0 0,0 0 0 0 0,-1 0-1 0 0,1 0 1 0 0,1 0-1 0 0,-1 0 1 0 0,0 0-1 0 0,0 0 1 0 0,1 0-1 0 0,-1 0 1 0 0,1 1-1 0 0,0-1 1 0 0,0 0-1 0 0,0 0 1 0 0,0 1-1 0 0,0-1 1 0 0,0 0-1 0 0,0 0 1 0 0,1 2 8 0 0,1-1 13 0 0,0 0 0 0 0,1 1 0 0 0,-1-1 0 0 0,1 0 0 0 0,-1 0 0 0 0,1-1 0 0 0,0 1 0 0 0,0 0 0 0 0,0-1 1 0 0,1 0-1 0 0,-1 0 0 0 0,1 0 0 0 0,-1 0 0 0 0,1 0 0 0 0,0-1 0 0 0,-1 1 0 0 0,1-1 0 0 0,0 0 0 0 0,0-1 0 0 0,0 1 0 0 0,0 0 0 0 0,0-1 0 0 0,0 0 1 0 0,0 0-1 0 0,0 0 0 0 0,0-1 0 0 0,0 1 0 0 0,0-1 0 0 0,-1 0 0 0 0,3 0-13 0 0,-4 0 16 0 0,0 0 0 0 0,0-1 0 0 0,0 1-1 0 0,-1 0 1 0 0,1 0 0 0 0,0-1 0 0 0,0 1 0 0 0,-1-1 0 0 0,1 0 0 0 0,-1 0 0 0 0,1 1 0 0 0,-1-1-1 0 0,0 0 1 0 0,0 0 0 0 0,0 0 0 0 0,0 0 0 0 0,0 0 0 0 0,0 0 0 0 0,0-1 0 0 0,-1 1 0 0 0,1 0-1 0 0,-1 0 1 0 0,0-1 0 0 0,1 1 0 0 0,-1 0 0 0 0,0 0 0 0 0,0-1 0 0 0,-1 1 0 0 0,1 0 0 0 0,0 0-1 0 0,-1-1 1 0 0,1 1 0 0 0,-1 0 0 0 0,-1-2-16 0 0,-1 1-10 0 0,-1 0 0 0 0,0 1 1 0 0,0 0-1 0 0,-1 0 0 0 0,1 0 0 0 0,0 0 0 0 0,-1 0 1 0 0,1 1-1 0 0,-1 0 0 0 0,1 0 0 0 0,-1 0 0 0 0,0 1 1 0 0,1-1-1 0 0,-1 1 0 0 0,0 0 0 0 0,1 1 0 0 0,-1-1 1 0 0,0 1-1 0 0,1 0 0 0 0,-1 0 0 0 0,1 0 0 0 0,-1 0 1 0 0,0 1 9 0 0,3-1-6 0 0,1-1-1 0 0,-1 1 1 0 0,0-1 0 0 0,1 1 0 0 0,-1-1 0 0 0,1 1 0 0 0,-1 0 0 0 0,1 0-1 0 0,-1 0 1 0 0,1 0 0 0 0,0 0 0 0 0,-1 0 0 0 0,1 0 0 0 0,0 0 0 0 0,0 0 0 0 0,0 1-1 0 0,0-1 1 0 0,0 0 0 0 0,0 1 0 0 0,0-1 0 0 0,0 1 0 0 0,1-1 0 0 0,-1 1-1 0 0,0 0 1 0 0,1-1 0 0 0,-1 1 0 0 0,1 0 0 0 0,0-1 0 0 0,0 1 0 0 0,-1 0 0 0 0,1-1-1 0 0,0 1 1 0 0,0 0 0 0 0,1-1 0 0 0,-1 1 6 0 0,40 1 25 0 0,-37-3-14 0 0,1 0-1 0 0,-1 0 1 0 0,1 0-1 0 0,-1-1 1 0 0,0 1 0 0 0,0-1-1 0 0,1 0 1 0 0,-1 0-1 0 0,0 0 1 0 0,0-1-1 0 0,0 1 1 0 0,0-1-1 0 0,0 0 1 0 0,0 0-1 0 0,-1 1 1 0 0,1-2-1 0 0,0 1 1 0 0,-1 0-1 0 0,0-1 1 0 0,1 1-1 0 0,-1-1 1 0 0,0 1 0 0 0,0-1-1 0 0,-1 0 1 0 0,1 0-1 0 0,0 0 1 0 0,-1 0-1 0 0,0 0 1 0 0,0-1-1 0 0,0 1 1 0 0,0 0-1 0 0,0 0 1 0 0,-1-1-1 0 0,1 1 1 0 0,-1 0-1 0 0,0-1 1 0 0,0 1 0 0 0,0 0-1 0 0,-1-2-10 0 0,-33-6 53 0 0,13 1-70 0 0,16 6 6 0 0,0 2 0 0 0,-1-1 1 0 0,1 0-1 0 0,-1 1 0 0 0,1 0 0 0 0,-1 1 0 0 0,0-1 1 0 0,0 1-1 0 0,0 0 0 0 0,0 0 0 0 0,-2 1 11 0 0,-29 9-411 0 0,31 6-4288 0 0,6-12 2218 0 0</inkml:trace>
  <inkml:trace contextRef="#ctx0" brushRef="#br0" timeOffset="3346.125">2335 30 7058 0 0,'0'0'645'0'0,"-13"-16"4452"0"0,12 15-5077 0 0,-1 1-1 0 0,1-1 1 0 0,-1 1 0 0 0,1 0 0 0 0,0-1-1 0 0,-1 1 1 0 0,1 0 0 0 0,-1 0-1 0 0,1 0 1 0 0,-1 0 0 0 0,1 0-1 0 0,-1 0 1 0 0,1 0 0 0 0,0 1 0 0 0,-1-1-1 0 0,1 1 1 0 0,-1-1 0 0 0,1 1-1 0 0,0-1 1 0 0,0 1 0 0 0,-1 0-1 0 0,1-1 1 0 0,0 1 0 0 0,0 0 0 0 0,0 0-1 0 0,-1 0 1 0 0,1 0 0 0 0,0 0-1 0 0,1 0 1 0 0,-1 0 0 0 0,0 1-1 0 0,0-1 1 0 0,0 0 0 0 0,1 0 0 0 0,-1 1-1 0 0,0-1 1 0 0,1 0 0 0 0,-1 1-1 0 0,1-1 1 0 0,0 0 0 0 0,-1 1-1 0 0,1-1 1 0 0,0 1 0 0 0,0-1 0 0 0,0 1-1 0 0,0-1 1 0 0,0 1 0 0 0,0-1-1 0 0,1 0 1 0 0,-1 1 0 0 0,0-1-1 0 0,1 1 1 0 0,-1-1 0 0 0,1 0 0 0 0,-1 1-1 0 0,1-1 1 0 0,0 1-20 0 0,47 25 172 0 0,-42-26-106 0 0,0 1-1 0 0,0-1 1 0 0,0 0 0 0 0,0-1-1 0 0,0 0 1 0 0,0 0 0 0 0,1 0-1 0 0,-1-1 1 0 0,0 0 0 0 0,0 0-1 0 0,-1 0 1 0 0,4-1-66 0 0,-9 1 27 0 0,1 0 0 0 0,0 0 0 0 0,0 0 0 0 0,0-1 0 0 0,-1 1 0 0 0,1 0 0 0 0,-1 0 0 0 0,1 0 0 0 0,-1 0 0 0 0,1-1 0 0 0,-1 1 0 0 0,0 0 0 0 0,1-1 0 0 0,-1 1 0 0 0,0 0 0 0 0,0 0 0 0 0,0-1 0 0 0,0 1 0 0 0,0 0 0 0 0,0-1 0 0 0,-1 1 0 0 0,1 0 0 0 0,0 0 0 0 0,-1-1 0 0 0,1 1 0 0 0,-1 0 0 0 0,1 0 0 0 0,-1 0 0 0 0,1-1 0 0 0,-1 1 0 0 0,0 0 0 0 0,0 0 0 0 0,0-1-27 0 0,-25-11-60 0 0,24 12 57 0 0,1 0 0 0 0,-1-1-1 0 0,1 1 1 0 0,-1 0 0 0 0,0 0 0 0 0,0 1-1 0 0,1-1 1 0 0,-1 0 0 0 0,0 0 0 0 0,0 1 0 0 0,0-1-1 0 0,0 1 1 0 0,0 0 0 0 0,0 0 0 0 0,0 0-1 0 0,0 0 1 0 0,0 0 0 0 0,0 0 0 0 0,0 0 0 0 0,0 0-1 0 0,0 1 1 0 0,0-1 0 0 0,0 1 0 0 0,1-1 0 0 0,-1 1-1 0 0,0 0 1 0 0,0 0 0 0 0,0 0 0 0 0,1 0-1 0 0,-1 0 1 0 0,1 0 0 0 0,-1 1 0 0 0,1-1 0 0 0,-1 0-1 0 0,1 1 1 0 0,0-1 0 0 0,-1 1 0 0 0,1-1-1 0 0,0 1 1 0 0,0 0 0 0 0,0-1 0 0 0,0 1 0 0 0,1 0-1 0 0,-1 0 1 0 0,0 0 0 0 0,1 0 0 0 0,-1 0-1 0 0,1 0 1 0 0,0 0 0 0 0,-1 0 0 0 0,1 0 0 0 0,0-1-1 0 0,0 3 4 0 0,2 0 6 0 0,0-1 0 0 0,0 0 0 0 0,1 0 0 0 0,-1 0-1 0 0,0-1 1 0 0,1 1 0 0 0,0 0 0 0 0,0-1 0 0 0,0 0 0 0 0,0 0 0 0 0,0 0-1 0 0,0 0 1 0 0,0 0 0 0 0,1 0 0 0 0,-1-1 0 0 0,0 0 0 0 0,1 1-1 0 0,0-1 1 0 0,-1-1 0 0 0,1 1 0 0 0,0 0 0 0 0,-1-1 0 0 0,1 0-1 0 0,1 0-5 0 0,1 2 44 0 0,0-1 0 0 0,1 0 0 0 0,-1 0 0 0 0,0-1 0 0 0,1 1 0 0 0,-1-1 0 0 0,1-1 0 0 0,-1 0 0 0 0,1 1-1 0 0,-1-2 1 0 0,0 1 0 0 0,1-1 0 0 0,2-1-44 0 0,-8 2 7 0 0,0 0 0 0 0,-1 1 0 0 0,1-1 0 0 0,-1 0 1 0 0,0 0-1 0 0,1 1 0 0 0,-1-1 0 0 0,1 0 0 0 0,-1 0 0 0 0,0 0 0 0 0,0 1 0 0 0,1-1 0 0 0,-1 0 0 0 0,0 0 0 0 0,0 0 0 0 0,0 0 1 0 0,0 0-1 0 0,0 0 0 0 0,0 0 0 0 0,0 1 0 0 0,0-1 0 0 0,-1 0 0 0 0,1 0 0 0 0,0 0 0 0 0,0 0 0 0 0,-1 1 0 0 0,1-1 0 0 0,0 0 1 0 0,-1 0-1 0 0,1 0 0 0 0,-1 1 0 0 0,1-1 0 0 0,-1 0 0 0 0,0 1 0 0 0,1-1 0 0 0,-1 0 0 0 0,0 1 0 0 0,1-1 0 0 0,-1 1 0 0 0,0-1 1 0 0,0 1-1 0 0,1-1 0 0 0,-1 1 0 0 0,0 0 0 0 0,0-1-7 0 0,-14-7 10 0 0,10 5 4 0 0,-1-1 0 0 0,0 1 1 0 0,-1 0-1 0 0,1 0 0 0 0,-1 0 0 0 0,1 1 0 0 0,-1 0 0 0 0,0 1 0 0 0,0 0 0 0 0,1 0 0 0 0,-5 0-14 0 0,10 0 0 0 0,0 1-1 0 0,0-1 1 0 0,0 1-1 0 0,-1 0 1 0 0,1 0-1 0 0,0 0 1 0 0,0 0-1 0 0,0-1 1 0 0,-1 1-1 0 0,1 1 1 0 0,0-1-1 0 0,0 0 1 0 0,-1 0-1 0 0,1 0 1 0 0,0 1-1 0 0,0-1 1 0 0,0 1-1 0 0,0-1 1 0 0,0 1-1 0 0,0-1 1 0 0,-1 1-1 0 0,1-1 1 0 0,0 1-1 0 0,1 0 1 0 0,-1 0 0 0 0,0 0-1 0 0,0-1 1 0 0,0 1-1 0 0,0 0 1 0 0,1 0-1 0 0,-1 0 1 0 0,0 0-1 0 0,1 0 1 0 0,-1 0-1 0 0,1 1 1 0 0,-1-1-1 0 0,1 0 1 0 0,-1 0-1 0 0,1 0 1 0 0,0 0-1 0 0,0 1 1 0 0,-1-1-1 0 0,1 0 1 0 0,0 0-1 0 0,0 1 1 0 0,0-1-1 0 0,1 0 1 0 0,-1 0-1 0 0,0 1 1 0 0,1-1 17 0 0,0 0 0 0 0,0 0 0 0 0,1 0-1 0 0,-1 0 1 0 0,0 0 0 0 0,1 0 0 0 0,-1 0-1 0 0,0 0 1 0 0,1-1 0 0 0,-1 1 0 0 0,1 0-1 0 0,-1-1 1 0 0,1 0 0 0 0,0 1 0 0 0,-1-1-1 0 0,1 0 1 0 0,-1 0 0 0 0,1 1 0 0 0,0-1-1 0 0,-1 0 1 0 0,1-1 0 0 0,-1 1 0 0 0,1 0-1 0 0,0 0 1 0 0,-1-1 0 0 0,1 1 0 0 0,-1-1-1 0 0,1 1 1 0 0,-1-1 0 0 0,1 0 0 0 0,-1 0-1 0 0,0 0 1 0 0,1 1 0 0 0,-1-1 0 0 0,0 0-1 0 0,0-1 1 0 0,1 1 0 0 0,-1 0 0 0 0,0-1-17 0 0,-2-4-2203 0 0,-1 6-1464 0 0</inkml:trace>
  <inkml:trace contextRef="#ctx0" brushRef="#br0" timeOffset="4420.757">2340 33 1464 0 0,'0'0'136'0'0,"0"0"448"0"0,0 0-720 0 0</inkml:trace>
  <inkml:trace contextRef="#ctx0" brushRef="#br0" timeOffset="5497.108">2330 38 920 0 0,'0'0'383'0'0,"0"0"213"0"0,0 0-219 0 0,0 0-115 0 0,0 0-10 0 0,0 0 1 0 0,0 0 91 0 0,0 0 206 0 0,0 0 43 0 0,0 0 103 0 0,0 0 62 0 0,0 0 3 0 0,0 0-3 0 0,0 0-23 0 0,0 0-47 0 0,0 0-1 0 0,0 0-15 0 0,0 0-19 0 0,-3-10 1169 0 0,-212 4 3274 0 0,152 3-4737 0 0,0 3 1 0 0,-1 3-1 0 0,1 3 0 0 0,-31 7-359 0 0,60-6 127 0 0,0 2 1 0 0,1 1-1 0 0,0 1 0 0 0,-27 15-127 0 0,-58 41 82 0 0,-128 78-43 0 0,1-7 10 0 0,203-111-49 0 0,-49 53 0 0 0,9-5 74 0 0,-9 19-74 0 0,39-27-22 0 0,6 4 46 0 0,-9 27-41 0 0,-15 20 32 0 0,-9 14 19 0 0,23-29-56 0 0,0 18 48 0 0,38-69-7 0 0,-15 46 0 0 0,23-55 7 0 0,-3-9-672 0 0,-3 29-6231 0 0,16-59 4862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30T09:38:06.569"/>
    </inkml:context>
    <inkml:brush xml:id="br0">
      <inkml:brushProperty name="width" value="0.05" units="cm"/>
      <inkml:brushProperty name="height" value="0.05" units="cm"/>
    </inkml:brush>
  </inkml:definitions>
  <inkml:trace contextRef="#ctx0" brushRef="#br0">2732 170 3009 0 0,'0'0'765'0'0,"0"0"463"0"0,0 0-177 0 0,0 0-197 0 0,-17-3 5004 0 0,17 3-5834 0 0,-1-1 0 0 0,1 0-1 0 0,-1 1 1 0 0,1-1-1 0 0,-1 0 1 0 0,1 1-1 0 0,-1-1 1 0 0,0 1-1 0 0,1-1 1 0 0,-1 1 0 0 0,1-1-1 0 0,-1 1 1 0 0,0 0-1 0 0,1-1 1 0 0,-1 1-1 0 0,0 0 1 0 0,0-1-1 0 0,1 1 1 0 0,-1 0 0 0 0,0 0-1 0 0,0 0 1 0 0,0 0-1 0 0,1 0 1 0 0,-1 0-1 0 0,0 0 1 0 0,0 0 0 0 0,1 0-1 0 0,-1 0 1 0 0,0 0-1 0 0,0 0 1 0 0,0 0-1 0 0,1 1 1 0 0,-1-1-1 0 0,0 0 1 0 0,1 1 0 0 0,-1-1-1 0 0,0 0 1 0 0,1 1-1 0 0,-1-1 1 0 0,0 1-1 0 0,1-1 1 0 0,-1 1 0 0 0,1-1-1 0 0,-1 1 1 0 0,1 0-1 0 0,-1-1 1 0 0,1 1-1 0 0,-1 0 1 0 0,1-1-1 0 0,0 1 1 0 0,-1 0 0 0 0,1-1-1 0 0,0 1 1 0 0,-1 0-1 0 0,1 0 1 0 0,0-1-1 0 0,0 2-23 0 0,-1-1 20 0 0,0 0 0 0 0,0 0-1 0 0,0 0 1 0 0,0 0 0 0 0,1 1-1 0 0,-1-1 1 0 0,0 0 0 0 0,1 0 0 0 0,-1 1-1 0 0,1-1 1 0 0,-1 0 0 0 0,1 1-1 0 0,0-1 1 0 0,0 1 0 0 0,-1-1-1 0 0,1 1 1 0 0,0-1 0 0 0,0 0-1 0 0,0 1 1 0 0,1-1 0 0 0,-1 1 0 0 0,0-1-1 0 0,0 0 1 0 0,1 1 0 0 0,-1-1-1 0 0,1 1 1 0 0,-1-1 0 0 0,1 0-1 0 0,0 0 1 0 0,-1 1 0 0 0,1-1-1 0 0,0 0 1 0 0,0 0 0 0 0,0 0 0 0 0,0 0-1 0 0,0 0 1 0 0,0 0 0 0 0,0 0-1 0 0,0 0 1 0 0,0 0 0 0 0,1 0-1 0 0,-1-1 1 0 0,0 1 0 0 0,0-1-1 0 0,1 1 1 0 0,-1-1 0 0 0,1 1 0 0 0,-1-1-1 0 0,0 0 1 0 0,1 1 0 0 0,0-1-20 0 0,-1 0 74 0 0,0 1 1 0 0,0-1-1 0 0,0 1 0 0 0,1-1 1 0 0,-1 0-1 0 0,0 1 1 0 0,0-1-1 0 0,1 0 1 0 0,-1 0-1 0 0,0 0 1 0 0,0 0-1 0 0,1 0 1 0 0,-1 0-1 0 0,0 0 1 0 0,0-1-1 0 0,1 1 1 0 0,-1 0-1 0 0,0-1 1 0 0,0 1-1 0 0,1-1 1 0 0,-1 1-1 0 0,0-1 1 0 0,0 0-1 0 0,0 1 1 0 0,0-1-1 0 0,0 0 1 0 0,0 0-1 0 0,0 0 0 0 0,0 1 1 0 0,0-1-1 0 0,-1 0 1 0 0,1 0-1 0 0,0-1-74 0 0,-37-17 220 0 0,35 18-223 0 0,-1 0-1 0 0,0 0 1 0 0,1 0-1 0 0,-1 1 0 0 0,0-1 1 0 0,0 1-1 0 0,0-1 1 0 0,1 1-1 0 0,-1 0 0 0 0,0 0 1 0 0,0 0-1 0 0,0 0 1 0 0,0 0-1 0 0,0 0 0 0 0,0 0 1 0 0,1 1-1 0 0,-1-1 1 0 0,0 0-1 0 0,0 1 0 0 0,0 0 1 0 0,1-1-1 0 0,-1 1 0 0 0,0 0 1 0 0,1 0-1 0 0,-1 0 1 0 0,0 0-1 0 0,1 0 0 0 0,0 1 1 0 0,-1-1-1 0 0,1 0 1 0 0,0 1-1 0 0,-1-1 0 0 0,1 1 1 0 0,0-1-1 0 0,0 1 1 0 0,0 0-1 0 0,0-1 0 0 0,1 1 1 0 0,-1 0-1 0 0,0-1 1 0 0,1 1-1 0 0,-1 0 0 0 0,1 0 1 0 0,-1 0 3 0 0,3 0 10 0 0,0 0 0 0 0,0 0-1 0 0,0-1 1 0 0,0 1 0 0 0,0-1 0 0 0,1 0 0 0 0,-1 0 0 0 0,0 0 0 0 0,1 0-1 0 0,-1 0 1 0 0,1 0 0 0 0,-1 0 0 0 0,0-1 0 0 0,1 1 0 0 0,0-1 0 0 0,-1 0 0 0 0,1 0-1 0 0,-1 0 1 0 0,1 0 0 0 0,-1 0 0 0 0,1-1 0 0 0,1 1-10 0 0,1 0 39 0 0,-3-1-20 0 0,1 1 1 0 0,-1 0-1 0 0,1-1 0 0 0,-1 0 1 0 0,1 1-1 0 0,-1-1 1 0 0,0 0-1 0 0,1 0 0 0 0,-1 0 1 0 0,0-1-1 0 0,0 1 1 0 0,0 0-1 0 0,0-1 1 0 0,0 1-1 0 0,0-1 0 0 0,0 0 1 0 0,0 0-1 0 0,-1 0 1 0 0,1 0-1 0 0,-1 0 0 0 0,1 0 1 0 0,-1 0-1 0 0,0 0 1 0 0,0-1-1 0 0,0 1 0 0 0,0 0 1 0 0,0-1-1 0 0,0 1 1 0 0,-1-1-1 0 0,1 1 0 0 0,-1-1 1 0 0,0 1-1 0 0,0-1 1 0 0,0 1-1 0 0,0-1 1 0 0,0 1-1 0 0,0-1 0 0 0,-1-1-19 0 0,-1 2-8 0 0,0 0 0 0 0,0 0 0 0 0,0 1-1 0 0,0-1 1 0 0,0 1 0 0 0,-1-1 0 0 0,1 1-1 0 0,-1 0 1 0 0,1 0 0 0 0,0 0 0 0 0,-1 1-1 0 0,0-1 1 0 0,1 0 0 0 0,-1 1 0 0 0,1 0-1 0 0,-1-1 1 0 0,0 1 0 0 0,1 0 0 0 0,-1 0-1 0 0,0 1 1 0 0,1-1 0 0 0,-1 1 8 0 0,-1-2-3 0 0,0 1 0 0 0,0 0 0 0 0,0 0 0 0 0,0 0 0 0 0,1 1 0 0 0,-1 0 0 0 0,0-1 0 0 0,0 1 0 0 0,1 1 0 0 0,-1-1 0 0 0,0 0 0 0 0,1 1 0 0 0,-1 0 0 0 0,1 0 0 0 0,0 0 0 0 0,0 0 0 0 0,-1 0 0 0 0,1 1 0 0 0,1-1-1 0 0,-1 1 1 0 0,0 0 0 0 0,1 0 0 0 0,-1 0 0 0 0,1 0 0 0 0,0 0 0 0 0,0 1 0 0 0,0-1 0 0 0,1 1 0 0 0,-1-1 0 0 0,0 2 3 0 0,4-3 5 0 0,-1 0 0 0 0,1 0 0 0 0,-1 0 0 0 0,1-1 1 0 0,0 1-1 0 0,0 0 0 0 0,0-1 0 0 0,0 0 0 0 0,0 1 0 0 0,0-1 0 0 0,0 0 0 0 0,0 0 0 0 0,0 0 0 0 0,0 0 0 0 0,1-1 0 0 0,-1 1 0 0 0,0 0 0 0 0,1-1 0 0 0,-1 0 0 0 0,0 0 0 0 0,1 1 0 0 0,-1-1 1 0 0,1-1-1 0 0,0 1-5 0 0,71-11 358 0 0,-59-14-63 0 0,-14 24-291 0 0,-1-1-1 0 0,1 0 1 0 0,0 0 0 0 0,0 0 0 0 0,-1 0-1 0 0,1 1 1 0 0,-1-1 0 0 0,1 0-1 0 0,-1 0 1 0 0,0 0 0 0 0,0 0-1 0 0,0 0 1 0 0,0 0 0 0 0,0 0 0 0 0,0 0-1 0 0,-1 0 1 0 0,1 0 0 0 0,-1 0-1 0 0,1 0 1 0 0,-1 0 0 0 0,0 0-1 0 0,0-2-3 0 0,-4 2-8 0 0,0-1 0 0 0,0 0 0 0 0,-1 1-1 0 0,1 0 1 0 0,0 0 0 0 0,-1 1 0 0 0,1-1-1 0 0,-1 1 1 0 0,0 0 0 0 0,1 1 0 0 0,-1-1-1 0 0,0 1 1 0 0,1 0 0 0 0,-1 1 0 0 0,0-1-1 0 0,1 1 1 0 0,-1 0 0 0 0,0 1 0 0 0,1-1-1 0 0,0 1 1 0 0,-5 2 8 0 0,8-3 2 0 0,-1 0-1 0 0,1 0 1 0 0,0 0 0 0 0,0 0-1 0 0,-1 0 1 0 0,1 0-1 0 0,0 1 1 0 0,0-1 0 0 0,0 1-1 0 0,1 0 1 0 0,-1-1 0 0 0,0 1-1 0 0,0 0 1 0 0,1 0 0 0 0,-1 0-1 0 0,1 0 1 0 0,0 0-1 0 0,0 0 1 0 0,0 1 0 0 0,0-1-1 0 0,0 0 1 0 0,0 1 0 0 0,0-1-1 0 0,1 1 1 0 0,-1-1-1 0 0,1 1 1 0 0,0-1 0 0 0,0 0-1 0 0,0 1 1 0 0,0-1 0 0 0,0 1-1 0 0,0-1 1 0 0,1 1 0 0 0,-1-1-1 0 0,1 1 1 0 0,0 1-2 0 0,2-1 7 0 0,1 1 1 0 0,-1-1-1 0 0,1 1 1 0 0,0-1-1 0 0,0-1 1 0 0,0 1-1 0 0,0 0 1 0 0,1-1-1 0 0,-1 0 1 0 0,1 0-1 0 0,-1 0 1 0 0,1-1-1 0 0,0 1 1 0 0,0-1-1 0 0,0 0 0 0 0,-1-1 1 0 0,1 1-1 0 0,3-1-7 0 0,-2 1 24 0 0,1-1 0 0 0,0 0 0 0 0,-1 0 0 0 0,1-1 0 0 0,0 0 0 0 0,-1 0 0 0 0,1 0 0 0 0,-1-1 0 0 0,1 0-1 0 0,-1 0 1 0 0,0-1 0 0 0,0 0 0 0 0,2-1-24 0 0,21-38 314 0 0,-27 40-315 0 0,-1 1 0 0 0,0-1 0 0 0,0 0 0 0 0,0 0 1 0 0,0 0-1 0 0,0 0 0 0 0,-1 0 0 0 0,1 0 0 0 0,-1 0 1 0 0,1 0-1 0 0,-1 0 0 0 0,0 0 0 0 0,1 0 1 0 0,-1 0-1 0 0,0 0 0 0 0,0 0 0 0 0,-1 0 0 0 0,1-1 1 0 0,0 1-1 0 0,-1 0 0 0 0,1 0 0 0 0,-1 0 0 0 0,0 0 1 0 0,0 0-1 0 0,0 0 0 0 0,0 1 0 0 0,0-1 0 0 0,0 0 1 0 0,0 0-1 0 0,0 1 0 0 0,-1-1 0 0 0,1 1 1 0 0,-1-1-1 0 0,1 1 0 0 0,-1-1 0 0 0,0 1 0 0 0,1 0 1 0 0,-1 0-1 0 0,0 0 0 0 0,0 0 0 0 0,0 0 0 0 0,0 0 1 0 0,0 1-1 0 0,0-1 1 0 0,-3-1-13 0 0,0 1 1 0 0,1 0-1 0 0,-1-1 1 0 0,0 2-1 0 0,0-1 0 0 0,-1 1 1 0 0,1 0-1 0 0,0 0 1 0 0,0 0-1 0 0,0 0 1 0 0,0 1-1 0 0,0 0 0 0 0,0 0 1 0 0,0 1-1 0 0,1-1 1 0 0,-1 1-1 0 0,0 0 1 0 0,1 0-1 0 0,-1 1 0 0 0,1-1 1 0 0,-1 1 12 0 0,-16 41-191 0 0,19-41 193 0 0,0-1-1 0 0,1 1 1 0 0,-1-1-1 0 0,1 1 1 0 0,0 0 0 0 0,0 0-1 0 0,0 0 1 0 0,0 0-1 0 0,0 0 1 0 0,1 0-1 0 0,-1 0 1 0 0,1 0 0 0 0,0 0-1 0 0,0 0 1 0 0,0 0-1 0 0,0 0 1 0 0,1 1-2 0 0,0-2 10 0 0,1 0 1 0 0,0 0 0 0 0,-1 0-1 0 0,1-1 1 0 0,0 1-1 0 0,0-1 1 0 0,0 1 0 0 0,0-1-1 0 0,1 0 1 0 0,-1 0 0 0 0,0 0-1 0 0,0 0 1 0 0,1 0-1 0 0,-1 0 1 0 0,0 0 0 0 0,1-1-1 0 0,-1 0 1 0 0,1 1-1 0 0,-1-1 1 0 0,1 0 0 0 0,-1 0-1 0 0,1 0 1 0 0,0 0-11 0 0,0 0 14 0 0,1 0 1 0 0,0-1 0 0 0,-1 1-1 0 0,1-1 1 0 0,-1 1-1 0 0,1-1 1 0 0,-1 0 0 0 0,1 0-1 0 0,-1-1 1 0 0,1 1-1 0 0,-1-1 1 0 0,0 0-1 0 0,0 0 1 0 0,0 0 0 0 0,0 0-1 0 0,2-2-14 0 0,7-22 171 0 0,-9 23-165 0 0,-1-1 0 0 0,0 1 0 0 0,-1 0-1 0 0,1 0 1 0 0,-1-1 0 0 0,1 1 0 0 0,-1-1 0 0 0,0 0 0 0 0,0 1 0 0 0,-1-1 0 0 0,1 0 0 0 0,-1 1-1 0 0,0-1 1 0 0,1 0 0 0 0,-2 0 0 0 0,1 1 0 0 0,0-2-6 0 0,-2 3-5 0 0,0 0 0 0 0,0 0 1 0 0,0 1-1 0 0,0-1 0 0 0,0 0 1 0 0,0 1-1 0 0,0 0 0 0 0,0-1 0 0 0,-1 1 1 0 0,1 0-1 0 0,-1 0 0 0 0,1 0 0 0 0,-1 0 1 0 0,1 1-1 0 0,-1-1 0 0 0,1 1 0 0 0,-1-1 1 0 0,0 1 4 0 0,-3-1-16 0 0,-1 1 0 0 0,1 0 0 0 0,-1 0 0 0 0,1 1 1 0 0,-1-1-1 0 0,1 1 0 0 0,-1 1 0 0 0,1-1 1 0 0,0 1-1 0 0,-1 0 0 0 0,1 1 0 0 0,0-1 0 0 0,1 1 1 0 0,-1 1-1 0 0,0-1 0 0 0,1 1 0 0 0,0 0 1 0 0,-5 4 15 0 0,8-7-8 0 0,1 1 1 0 0,-1 0 0 0 0,1-1 0 0 0,0 1-1 0 0,0 0 1 0 0,-1 0 0 0 0,1 0 0 0 0,1 0-1 0 0,-1 0 1 0 0,0 0 0 0 0,0 0 0 0 0,1 0-1 0 0,-1 0 1 0 0,1 0 0 0 0,0 1 0 0 0,-1-1-1 0 0,1 0 1 0 0,0 0 0 0 0,0 0 0 0 0,1 1-1 0 0,-1-1 1 0 0,0 0 0 0 0,1 1 7 0 0,53 10 47 0 0,-44-13-33 0 0,-1-1 1 0 0,1 0 0 0 0,-1 0 0 0 0,1-1-1 0 0,-1 0 1 0 0,0-1 0 0 0,0 1 0 0 0,0-2-1 0 0,0 0 1 0 0,0 0 0 0 0,-1 0 0 0 0,1-1-1 0 0,-1 0 1 0 0,0-1 0 0 0,1-1-15 0 0,-7 6 2 0 0,-1 0 1 0 0,1-1-1 0 0,-1 1 0 0 0,1 0 1 0 0,-1 0-1 0 0,0 0 0 0 0,1-1 1 0 0,-1 1-1 0 0,0-1 0 0 0,0 1 1 0 0,0-1-1 0 0,0 1 0 0 0,0-1 0 0 0,-1 0 1 0 0,1 1-1 0 0,0-1 0 0 0,-1 0 1 0 0,1 0-1 0 0,-1 1 0 0 0,0-1 1 0 0,0 0-1 0 0,1 0 0 0 0,-1 0 1 0 0,0 0-1 0 0,-1 1 0 0 0,1-1 1 0 0,0 0-1 0 0,0 0 0 0 0,-1 0 1 0 0,1 1-1 0 0,-1-1 0 0 0,1 0 1 0 0,-1 0-1 0 0,0 1 0 0 0,0-1 1 0 0,0 1-1 0 0,0-1 0 0 0,0 1 1 0 0,0-1-3 0 0,-5-1-8 0 0,0 0 0 0 0,1 1 0 0 0,-1 0 1 0 0,0 0-1 0 0,-1 0 0 0 0,1 0 0 0 0,0 1 1 0 0,0 0-1 0 0,-1 1 0 0 0,1-1 0 0 0,-1 1 1 0 0,1 0-1 0 0,0 1 0 0 0,-1 0 0 0 0,1 0 1 0 0,0 0-1 0 0,0 1 0 0 0,-1-1 0 0 0,1 2 1 0 0,0-1-1 0 0,0 1 8 0 0,-12 16-3185 0 0,15-9-178 0 0</inkml:trace>
  <inkml:trace contextRef="#ctx0" brushRef="#br0" timeOffset="2104.241">204 1949 3001 0 0,'0'0'1188'0'0,"0"0"-19"0"0,0 0-172 0 0,0 0-248 0 0,0 0-329 0 0,0 0-288 0 0,-19-16 4067 0 0,5 13-3842 0 0,20 17 94 0 0,-5-13-380 0 0,0 0 1 0 0,0 0 0 0 0,0 0-1 0 0,0 0 1 0 0,0-1-1 0 0,0 1 1 0 0,0 0 0 0 0,0-1-1 0 0,0 1 1 0 0,0 0 0 0 0,1-1-1 0 0,-1 0 1 0 0,0 1-1 0 0,0-1 1 0 0,1 0 0 0 0,-1 1-1 0 0,0-1 1 0 0,1 0-1 0 0,-1 0 1 0 0,0 0 0 0 0,0 0-1 0 0,1 0 1 0 0,-1 0 0 0 0,0-1-1 0 0,1 1 1 0 0,-1 0-1 0 0,0-1 1 0 0,0 1 0 0 0,1-1-1 0 0,-1 1 1 0 0,0-1 0 0 0,0 0-1 0 0,0 1 1 0 0,0-1-1 0 0,0 0 1 0 0,0 0 0 0 0,0 0-1 0 0,0 1 1 0 0,0-1 0 0 0,0 0-1 0 0,0-1 1 0 0,-1 1-1 0 0,1 0 1 0 0,0 0 0 0 0,-1 0-1 0 0,1 0 1 0 0,-1 0-1 0 0,1-1 1 0 0,-1 1 0 0 0,0 0-1 0 0,1 0 1 0 0,-1-1 0 0 0,0 1-1 0 0,0-1-71 0 0,-1 0 3 0 0,0 0-1 0 0,0 0 1 0 0,0 1-1 0 0,-1-1 1 0 0,1 0 0 0 0,-1 0-1 0 0,1 1 1 0 0,-1-1-1 0 0,1 1 1 0 0,-1-1-1 0 0,0 1 1 0 0,0 0 0 0 0,0-1-1 0 0,0 1 1 0 0,0 0-1 0 0,0 0 1 0 0,0 1-1 0 0,0-1 1 0 0,0 0 0 0 0,0 1-1 0 0,0-1 1 0 0,-1 1-1 0 0,1 0 1 0 0,0 0-1 0 0,0-1 1 0 0,-1 1 0 0 0,1 1-1 0 0,0-1 1 0 0,0 0-1 0 0,-1 1 1 0 0,1-1-1 0 0,0 1 1 0 0,0-1 0 0 0,0 1-1 0 0,0 0 1 0 0,0 0-1 0 0,0 0 1 0 0,0 0-1 0 0,0 1 1 0 0,0-1 0 0 0,0 1-3 0 0,-25 39 386 0 0,26-40-367 0 0,0 0 0 0 0,1 0-1 0 0,-1 0 1 0 0,0 0 0 0 0,1 0 0 0 0,-1 0-1 0 0,1 1 1 0 0,-1-1 0 0 0,1 0-1 0 0,-1 0 1 0 0,1 0 0 0 0,0 0-1 0 0,0 1 1 0 0,0-1 0 0 0,-1 0 0 0 0,1 0-1 0 0,0 0 1 0 0,1 1 0 0 0,-1-1-1 0 0,0 0 1 0 0,0 0 0 0 0,0 0 0 0 0,1 1-1 0 0,-1-1 1 0 0,1 0 0 0 0,-1 0-1 0 0,1 0 1 0 0,-1 0 0 0 0,1 0-1 0 0,-1 0 1 0 0,1 0 0 0 0,0 0 0 0 0,0 0-1 0 0,0 0 1 0 0,-1 0 0 0 0,1 0-1 0 0,0-1-18 0 0,4 2 30 0 0,0-1-1 0 0,0-1 0 0 0,0 1 0 0 0,0-1 0 0 0,0 0 1 0 0,0 0-1 0 0,0 0 0 0 0,0 0 0 0 0,0-1 1 0 0,-1 0-1 0 0,1 0 0 0 0,0-1 0 0 0,0 1 0 0 0,-1-1 1 0 0,1 0-1 0 0,-1 0 0 0 0,1 0 0 0 0,-1-1 0 0 0,0 0 1 0 0,2-1-30 0 0,16-31 321 0 0,-18-23-137 0 0,-6 56-190 0 0,0 0-1 0 0,0 1 0 0 0,-1-1 1 0 0,1 0-1 0 0,-1 0 1 0 0,1 1-1 0 0,-1 0 1 0 0,1-1-1 0 0,-1 1 1 0 0,0 0-1 0 0,1 0 1 0 0,-1 1-1 0 0,0-1 1 0 0,0 0-1 0 0,0 1 1 0 0,1 0-1 0 0,-2 0 7 0 0,2-1-7 0 0,-1 1 0 0 0,0-1 0 0 0,0 1-1 0 0,1 0 1 0 0,-1 0 0 0 0,0 0-1 0 0,0 0 1 0 0,0 1 0 0 0,1-1 0 0 0,-1 1-1 0 0,0 0 1 0 0,1 0 0 0 0,-1 0 0 0 0,1 0-1 0 0,-1 0 1 0 0,1 0 0 0 0,-1 1 0 0 0,1-1-1 0 0,0 1 1 0 0,0 0 0 0 0,-1-1 0 0 0,1 1-1 0 0,1 0 1 0 0,-1 0 0 0 0,0 0 0 0 0,0 1-1 0 0,0 0 8 0 0,0 1-4 0 0,1-3 7 0 0,0-1 0 0 0,0 1 0 0 0,0 0 0 0 0,0 0 0 0 0,0 1 0 0 0,0-1 1 0 0,0 0-1 0 0,1 0 0 0 0,-1 0 0 0 0,0 1 0 0 0,1-1 0 0 0,-1 0 0 0 0,1 0 0 0 0,-1 1 0 0 0,1-1 0 0 0,0 1 0 0 0,-1-1 0 0 0,1 0 0 0 0,0 1 0 0 0,0-1 1 0 0,0 1-1 0 0,0-1 0 0 0,0 0 0 0 0,0 1 0 0 0,1-1 0 0 0,-1 0 0 0 0,0 1 0 0 0,1-1 0 0 0,-1 0 0 0 0,1 1 0 0 0,0-1 0 0 0,-1 0 0 0 0,1 0 0 0 0,0 1 0 0 0,-1-1 1 0 0,1 0-1 0 0,0 0 0 0 0,0 0 0 0 0,0 0 0 0 0,0 0 0 0 0,0 0 0 0 0,0 0 0 0 0,1-1 0 0 0,-1 1 0 0 0,0 0 0 0 0,0 0 0 0 0,2 0-3 0 0,-1 0 7 0 0,0 0-1 0 0,0 0 0 0 0,1 1 1 0 0,-1-1-1 0 0,1-1 0 0 0,-1 1 1 0 0,1 0-1 0 0,-1-1 1 0 0,1 1-1 0 0,-1-1 0 0 0,1 0 1 0 0,0 1-1 0 0,-1-1 0 0 0,1-1 1 0 0,-1 1-1 0 0,1 0 0 0 0,0-1 1 0 0,-1 1-1 0 0,1-1 0 0 0,-1 0 1 0 0,1 0-1 0 0,-1 0 0 0 0,0 0 1 0 0,1 0-1 0 0,-1 0 1 0 0,0-1-1 0 0,0 1 0 0 0,0-1 1 0 0,0 1-1 0 0,0-1 0 0 0,0 0 1 0 0,0 0-1 0 0,0 0 0 0 0,-1 0 1 0 0,1 0-1 0 0,-1 0 0 0 0,0-1 1 0 0,0 1-1 0 0,1 0 1 0 0,-1-1-1 0 0,-1 1 0 0 0,1-1 1 0 0,0 1-1 0 0,-1-1 0 0 0,1 1 1 0 0,-1-1-1 0 0,1-2-6 0 0,-2 3-10 0 0,0 0-1 0 0,0 1 1 0 0,-1-1-1 0 0,1 0 1 0 0,0 0 0 0 0,0 1-1 0 0,-1-1 1 0 0,1 1-1 0 0,-1-1 1 0 0,1 1 0 0 0,-1 0-1 0 0,0 0 1 0 0,0-1 0 0 0,1 1-1 0 0,-1 0 1 0 0,0 1-1 0 0,0-1 1 0 0,0 0 0 0 0,0 0-1 0 0,0 1 1 0 0,0-1-1 0 0,0 1 1 0 0,0 0 0 0 0,0 0-1 0 0,-1 0 1 0 0,1 0-1 0 0,0 0 1 0 0,0 0 0 0 0,0 0-1 0 0,0 1 1 0 0,0-1-1 0 0,0 1 1 0 0,0-1 0 0 0,0 1-1 0 0,0 0 11 0 0,-12-1-68 0 0,14 0 66 0 0,-1 0 1 0 0,1 1-1 0 0,-1-1 1 0 0,1 0-1 0 0,-1 0 1 0 0,1 0-1 0 0,-1 0 0 0 0,1 1 1 0 0,-1-1-1 0 0,1 0 1 0 0,-1 1-1 0 0,1-1 1 0 0,-1 0-1 0 0,1 1 0 0 0,-1-1 1 0 0,1 0-1 0 0,0 1 1 0 0,-1-1-1 0 0,1 1 1 0 0,0-1-1 0 0,-1 1 0 0 0,1-1 1 0 0,0 1-1 0 0,0-1 1 0 0,-1 1-1 0 0,1-1 1 0 0,0 1-1 0 0,0-1 0 0 0,0 1 1 0 0,0-1-1 0 0,0 1 1 0 0,0 0-1 0 0,0-1 1 0 0,0 1-1 0 0,0-1 0 0 0,0 1 1 0 0,0-1-1 0 0,0 1 1 0 0,0-1-1 0 0,0 1 1 0 0,0 0-1 0 0,1-1 1 0 0,-1 1-1 0 0,0-1 0 0 0,0 1 1 0 0,1-1-1 0 0,-1 0 1 0 0,0 1-1 0 0,1-1 1 0 0,-1 1-1 0 0,0-1 0 0 0,1 1 1 0 0,-1-1-1 0 0,1 0 1 0 0,-1 1-1 0 0,1-1 1 0 0,-1 0-1 0 0,1 1 0 0 0,-1-1 1 0 0,1 0-1 0 0,-1 0 1 0 0,1 0-1 0 0,-1 1 1 0 0,1-1-1 0 0,-1 0 0 0 0,1 0 1 0 0,-1 0-1 0 0,1 0 2 0 0,1 0-7 0 0,37-4 230 0 0,-38 4-221 0 0,0-1 0 0 0,0 1 0 0 0,0 0 0 0 0,-1 0 0 0 0,1-1 0 0 0,0 1 1 0 0,0 0-1 0 0,-1-1 0 0 0,1 1 0 0 0,0-1 0 0 0,0 1 0 0 0,-1-1 0 0 0,1 1 0 0 0,-1-1 0 0 0,1 0 0 0 0,0 1 1 0 0,-1-1-1 0 0,1 0 0 0 0,-1 1 0 0 0,0-1 0 0 0,1 0 0 0 0,-1 0 0 0 0,1 1 0 0 0,-1-1 0 0 0,0 0 0 0 0,0 0 0 0 0,1 0 1 0 0,-1 1-1 0 0,0-1 0 0 0,0 0 0 0 0,0 0 0 0 0,0 0 0 0 0,0 0 0 0 0,0 0 0 0 0,0 1 0 0 0,0-1 0 0 0,-1 0 1 0 0,1 0-1 0 0,0 0 0 0 0,0 1 0 0 0,-1-1 0 0 0,1 0 0 0 0,0 0 0 0 0,-1 1 0 0 0,1-1 0 0 0,-1 0-2 0 0,-1-1-4 0 0,-1 0 0 0 0,0 1 0 0 0,1-1 0 0 0,-1 1-1 0 0,0-1 1 0 0,0 1 0 0 0,1 0 0 0 0,-1 0-1 0 0,0 1 1 0 0,0-1 0 0 0,0 1 0 0 0,0-1 0 0 0,0 1-1 0 0,0 0 1 0 0,0 0 0 0 0,0 0 0 0 0,-1 0 0 0 0,1 1-1 0 0,0-1 1 0 0,0 1 4 0 0,3-1 0 0 0,-72 32-68 0 0,61-25-271 0 0,6 0-3503 0 0,5-5 1164 0 0</inkml:trace>
  <inkml:trace contextRef="#ctx0" brushRef="#br0" timeOffset="2871.389">78 1904 7858 0 0,'0'0'321'0'0,"0"0"-17"0"0,0 0-98 0 0,0 0-81 0 0,0 0-100 0 0,-18 14 3287 0 0,19-12-3282 0 0,-1-1 0 0 0,1 0 1 0 0,0 0-1 0 0,-1 0 0 0 0,1 0 0 0 0,0 0 1 0 0,0 0-1 0 0,0 0 0 0 0,0 0 1 0 0,0 0-1 0 0,0 0 0 0 0,0 0 1 0 0,0 0-1 0 0,0-1 0 0 0,0 1 1 0 0,0-1-1 0 0,1 1 0 0 0,-1 0 0 0 0,0-1 1 0 0,0 0-1 0 0,1 1 0 0 0,-1-1 1 0 0,0 0-1 0 0,1 0 0 0 0,-1 0 1 0 0,0 0-1 0 0,1 0 0 0 0,-1 0 1 0 0,0 0-1 0 0,1 0 0 0 0,-1 0 1 0 0,0-1-1 0 0,1 1-30 0 0,-1 0 43 0 0,0 0 1 0 0,1 0 0 0 0,-1 0-1 0 0,0 0 1 0 0,0-1-1 0 0,0 1 1 0 0,0 0-1 0 0,0 0 1 0 0,0-1 0 0 0,0 1-1 0 0,0-1 1 0 0,0 1-1 0 0,0-1 1 0 0,0 0 0 0 0,0 1-1 0 0,0-1 1 0 0,0 0-1 0 0,0 1 1 0 0,0-1-1 0 0,-1 0 1 0 0,1 0 0 0 0,0 0-1 0 0,-1 0 1 0 0,1 0-1 0 0,0 0 1 0 0,-1 0 0 0 0,1 0-1 0 0,-1 0 1 0 0,0 0-1 0 0,1 0 1 0 0,-1 0-1 0 0,0 0 1 0 0,0 0 0 0 0,1 0-1 0 0,-1-1 1 0 0,0 1-1 0 0,0 0 1 0 0,0 0 0 0 0,0 0-1 0 0,-1 0 1 0 0,1 0-1 0 0,0-1 1 0 0,0 1-1 0 0,-1 0 1 0 0,1 0 0 0 0,-1 0-1 0 0,1-1-43 0 0,-45-12 502 0 0,43 14-496 0 0,-1-1 0 0 0,1 1 1 0 0,0 0-1 0 0,0 0 1 0 0,0 0-1 0 0,0 0 0 0 0,0 1 1 0 0,0-1-1 0 0,0 0 1 0 0,0 1-1 0 0,0-1 1 0 0,0 1-1 0 0,0 0 0 0 0,0 0 1 0 0,0 0-1 0 0,0 0 1 0 0,0 0-1 0 0,0 0 0 0 0,1 1 1 0 0,-1-1-1 0 0,1 0 1 0 0,-1 1-1 0 0,1-1 0 0 0,-1 1 1 0 0,1 0-1 0 0,0-1 1 0 0,0 1-1 0 0,-1 0 0 0 0,1 0 1 0 0,0 1-7 0 0,5 2-3042 0 0,-2-4 905 0 0</inkml:trace>
  <inkml:trace contextRef="#ctx0" brushRef="#br0" timeOffset="4833.8">121 1888 2505 0 0,'0'0'902'0'0,"0"0"529"0"0,0 0-185 0 0,0 0-238 0 0,0 0-97 0 0,0 0-85 0 0,0 0-184 0 0,0 0-32 0 0,0 0-27 0 0,0 0-19 0 0,0 0-120 0 0,0 0-44 0 0,0 0-12 0 0,0 0-1 0 0,-5-16 2431 0 0,3 12-2739 0 0,0 0 0 0 0,-1-1 1 0 0,2 1-1 0 0,-1 0 0 0 0,0-1 0 0 0,1 1 1 0 0,0-1-1 0 0,0 0 0 0 0,1 1 1 0 0,-1-1-1 0 0,1 0 0 0 0,0 1 1 0 0,0-1-1 0 0,0 0 0 0 0,1-3-79 0 0,0-6 184 0 0,7-153 902 0 0,-2-188 89 0 0,-38 86-826 0 0,31 262-326 0 0,-4-65 52 0 0,3-1-1 0 0,4 1 1 0 0,2-1 0 0 0,4-6-75 0 0,6 10 27 0 0,8-94-14 0 0,-22 44-27 0 0,1 35 82 0 0,-5 57 66 0 0,2 0-481 0 0,20 33 352 0 0,55 5-7 0 0,104 12 76 0 0,63-17 361 0 0,-11-19-178 0 0,46-4-218 0 0,-142-7-6 0 0,-84 14-31 0 0,-1 2 0 0 0,2 2 0 0 0,27 1-2 0 0,199 11 73 0 0,-247-7-73 0 0,-1 0-1 0 0,1-2 0 0 0,-1-1 1 0 0,0-2-1 0 0,8-2 1 0 0,1-1 38 0 0,-25 7-41 0 0,-1 1 1 0 0,1 0 0 0 0,-1 0-1 0 0,1 1 1 0 0,-1 1-1 0 0,1 0 1 0 0,-1 0 0 0 0,1 1-1 0 0,-1 1 1 0 0,3 0 2 0 0,44 8 35 0 0,1-3 1 0 0,0-2 0 0 0,0-3-1 0 0,48-5-35 0 0,-43 2 6 0 0,26 6 36 0 0,-7-6 289 0 0,-72-2 78 0 0,-5 0-1758 0 0,-1 2-2845 0 0,-3 0-757 0 0</inkml:trace>
  <inkml:trace contextRef="#ctx0" brushRef="#br0" timeOffset="6893.765">2753 101 4801 0 0,'0'0'387'0'0,"0"0"204"0"0,0 0-427 0 0,0 0-147 0 0,0 0-32 0 0,-8-12 2868 0 0,0 3-434 0 0,-27-13 1023 0 0,34 22-3426 0 0,0 0 0 0 0,0 0 0 0 0,0 0 0 0 0,0 0 0 0 0,-1 0 0 0 0,1 0 1 0 0,0 0-1 0 0,0 0 0 0 0,0 0 0 0 0,0 1 0 0 0,0-1 0 0 0,0 0 0 0 0,0 1 0 0 0,0-1 0 0 0,0 1 0 0 0,0-1 0 0 0,0 1 0 0 0,1-1 0 0 0,-1 1 0 0 0,0 0 0 0 0,0-1 0 0 0,0 1 0 0 0,1 0 0 0 0,-1 0 0 0 0,0-1 1 0 0,1 1-1 0 0,-1 0 0 0 0,1 0 0 0 0,-1 0 0 0 0,1 0 0 0 0,-1 0 0 0 0,1 0 0 0 0,0 0 0 0 0,-1 0 0 0 0,1 0 0 0 0,0 0 0 0 0,0 0 0 0 0,0 0 0 0 0,-1 0 0 0 0,1 0 0 0 0,1 0 0 0 0,-1 0 0 0 0,0 0 1 0 0,0 1-1 0 0,0-1 0 0 0,0 0 0 0 0,1 0 0 0 0,-1 0 0 0 0,0 0 0 0 0,1 0 0 0 0,-1-1 0 0 0,1 2-16 0 0,0-1 27 0 0,0 0 0 0 0,1 0 0 0 0,-1 0 0 0 0,0 0 0 0 0,1 0 0 0 0,-1 0 0 0 0,0 0 0 0 0,1 0 0 0 0,-1-1 0 0 0,1 1 0 0 0,-1 0 1 0 0,1-1-1 0 0,0 0 0 0 0,-1 1 0 0 0,1-1 0 0 0,-1 0 0 0 0,1 0 0 0 0,0 1 0 0 0,-1-1 0 0 0,1-1 0 0 0,0 1 0 0 0,-1 0 0 0 0,1 0 0 0 0,0-1 0 0 0,-1 1 0 0 0,1-1 0 0 0,-1 1 0 0 0,1-1 0 0 0,-1 1 0 0 0,1-1 0 0 0,-1 0 0 0 0,1 0 1 0 0,-1 0-1 0 0,0 0 0 0 0,1 0 0 0 0,-1 0 0 0 0,0 0 0 0 0,0 0 0 0 0,0-1 0 0 0,0 1 0 0 0,0 0 0 0 0,0-1 0 0 0,0 1 0 0 0,-1-1 0 0 0,1 1 0 0 0,0-1 0 0 0,-1 1 0 0 0,1-1 0 0 0,-1 1 0 0 0,1-1 0 0 0,-1 0 0 0 0,0 1 0 0 0,0-1 0 0 0,0 0 1 0 0,0 1-1 0 0,0-1 0 0 0,0 0-27 0 0,6-58 800 0 0,-7 60-803 0 0,-1-1 0 0 0,1 0 0 0 0,0 1 0 0 0,-1-1 1 0 0,1 1-1 0 0,-1-1 0 0 0,1 1 0 0 0,-1 0 0 0 0,1-1 0 0 0,-1 1 0 0 0,1 0 1 0 0,-1 0-1 0 0,1 0 0 0 0,-1 0 0 0 0,0 1 0 0 0,1-1 0 0 0,-1 0 0 0 0,1 1 1 0 0,0-1-1 0 0,-1 1 0 0 0,1-1 0 0 0,-1 1 0 0 0,1-1 0 0 0,0 1 1 0 0,-1 0-1 0 0,1 0 0 0 0,0 0 0 0 0,0 0 0 0 0,-1 0 0 0 0,1 0 0 0 0,0 0 1 0 0,0 0-1 0 0,0 0 0 0 0,0 1 0 0 0,1-1 0 0 0,-1 0 3 0 0,-15 36 5 0 0,-4 13 173 0 0,19-49-167 0 0,1 1-1 0 0,0-1 1 0 0,0 0-1 0 0,0 0 1 0 0,0 0 0 0 0,0 0-1 0 0,0 0 1 0 0,1 1-1 0 0,-1-1 1 0 0,0 0 0 0 0,0 0-1 0 0,1 0 1 0 0,-1 0-1 0 0,1 0 1 0 0,-1 0 0 0 0,1 0-1 0 0,-1 0 1 0 0,1 0-1 0 0,0 0 1 0 0,-1 0 0 0 0,1 0-1 0 0,0 0 1 0 0,0-1-1 0 0,0 1 1 0 0,0 0 0 0 0,0 0-1 0 0,0-1 1 0 0,0 1 0 0 0,0-1-1 0 0,0 1 1 0 0,0-1-1 0 0,0 1 1 0 0,0-1 0 0 0,0 0-1 0 0,0 1 1 0 0,0-1-1 0 0,0 0 1 0 0,1 0 0 0 0,-1 0-1 0 0,0 0 1 0 0,0 0-1 0 0,0 0 1 0 0,0 0 0 0 0,1 0-11 0 0,1-2 23 0 0,-1 1 1 0 0,1-1 0 0 0,0 0 0 0 0,-1 0 0 0 0,1 0 0 0 0,-1-1-1 0 0,0 1 1 0 0,1 0 0 0 0,-1-1 0 0 0,0 0 0 0 0,-1 1-1 0 0,1-1 1 0 0,0 0 0 0 0,-1 0 0 0 0,0 0 0 0 0,1 0 0 0 0,-1 0-1 0 0,0 0 1 0 0,-1 0 0 0 0,1-1 0 0 0,-1 1 0 0 0,1 0-1 0 0,-1 0 1 0 0,0-1 0 0 0,0 1 0 0 0,0 0 0 0 0,-1 0 0 0 0,1-1-1 0 0,-1 0-23 0 0,-1 1-4 0 0,0-1-1 0 0,-1 1 0 0 0,0 0 0 0 0,1 1 0 0 0,-1-1 0 0 0,0 0 1 0 0,0 1-1 0 0,0 0 0 0 0,0 0 0 0 0,-1 0 0 0 0,1 0 1 0 0,-1 0-1 0 0,1 0 0 0 0,-1 1 0 0 0,0 0 0 0 0,1 0 0 0 0,-1 0 1 0 0,0 0-1 0 0,0 1 0 0 0,0-1 0 0 0,-2 1 5 0 0,0-1 3 0 0,0 1 1 0 0,-1 0-1 0 0,1 1 0 0 0,-1-1 0 0 0,1 1 1 0 0,0 1-1 0 0,-1-1 0 0 0,1 1 0 0 0,0 0 1 0 0,0 0-1 0 0,0 1 0 0 0,1 0 0 0 0,-1 0 1 0 0,0 0-1 0 0,1 1 0 0 0,0-1 0 0 0,0 1 1 0 0,-4 4-4 0 0,-12 26 50 0 0,19-32-45 0 0,1 0-1 0 0,-1 0 0 0 0,1 0 1 0 0,0 0-1 0 0,0 1 0 0 0,0-1 1 0 0,0 0-1 0 0,0 1 0 0 0,1-1 0 0 0,-1 0 1 0 0,1 1-1 0 0,0-1 0 0 0,-1 1 1 0 0,1-1-1 0 0,0 1 0 0 0,0-1 1 0 0,0 1-1 0 0,1-1 0 0 0,-1 0 0 0 0,1 1 1 0 0,-1-1-1 0 0,1 1 0 0 0,0-1 1 0 0,0 0-1 0 0,0 0 0 0 0,0 1 1 0 0,0-1-1 0 0,1 0 0 0 0,-1 0 0 0 0,0 0 1 0 0,2 1-5 0 0,16 6 41 0 0,-13-5-24 0 0,1 0 0 0 0,-1-1 0 0 0,1 0-1 0 0,0 0 1 0 0,0 0 0 0 0,1-1 0 0 0,-1 0 0 0 0,0-1 0 0 0,1 0 0 0 0,-1 0-1 0 0,2 0-16 0 0,58-15 283 0 0,-52-12-153 0 0,-13 23-123 0 0,0 0 0 0 0,0 0 0 0 0,-1-1 0 0 0,1 1 0 0 0,-1 0 1 0 0,1-1-1 0 0,-1 0 0 0 0,0 1 0 0 0,0-1 0 0 0,-1 1 0 0 0,1-1 1 0 0,-1 0-1 0 0,0 0 0 0 0,0 1 0 0 0,0-1 0 0 0,0 0 0 0 0,-1 0 1 0 0,1 1-1 0 0,-1-1 0 0 0,0 0 0 0 0,0 1 0 0 0,0-1 0 0 0,-1 1 1 0 0,-1-4-8 0 0,2 6-13 0 0,0 0 1 0 0,0 0 0 0 0,0 1 0 0 0,0-1-1 0 0,0 0 1 0 0,-1 0 0 0 0,1 1 0 0 0,0-1-1 0 0,0 1 1 0 0,0-1 0 0 0,-1 1-1 0 0,1-1 1 0 0,0 1 0 0 0,-1 0 0 0 0,1 0-1 0 0,0-1 1 0 0,-1 1 0 0 0,1 0 0 0 0,-1 0-1 0 0,1 1 1 0 0,0-1 0 0 0,-1 0 0 0 0,1 0-1 0 0,0 1 1 0 0,-1-1 0 0 0,1 0 0 0 0,0 1-1 0 0,0-1 1 0 0,-1 1 0 0 0,1 0-1 0 0,0-1 1 0 0,0 1 0 0 0,0 0 0 0 0,0 0-1 0 0,0 0 1 0 0,0 0 0 0 0,0 0 0 0 0,0 0-1 0 0,0 0 1 0 0,0 0 0 0 0,1 0 0 0 0,-1 0-1 0 0,0 1 1 0 0,1-1 0 0 0,-1 0 0 0 0,1 0-1 0 0,-1 1 1 0 0,1-1 0 0 0,0 0-1 0 0,-1 1 1 0 0,1 0 12 0 0,-1 0 4 0 0,0 0 0 0 0,0-1 0 0 0,0 1 0 0 0,0 0 0 0 0,0 0 0 0 0,0 0 0 0 0,0 0 0 0 0,1 1 0 0 0,-1-1 0 0 0,1 0 0 0 0,0 0 1 0 0,-1 0-1 0 0,1 0 0 0 0,0 1 0 0 0,0-1 0 0 0,1 0 0 0 0,-1 0 0 0 0,0 0 0 0 0,1 0 0 0 0,-1 0 0 0 0,1 1 0 0 0,0-1 0 0 0,-1 0 0 0 0,1 0 0 0 0,0 0 0 0 0,0-1 0 0 0,1 1 0 0 0,-1 0 0 0 0,0 0 0 0 0,1 0 0 0 0,-1-1 0 0 0,1 1 0 0 0,-1-1 0 0 0,1 1 0 0 0,0-1 0 0 0,-1 0 0 0 0,1 0 0 0 0,0 1 0 0 0,0-1 0 0 0,0-1 0 0 0,0 1 0 0 0,0 0 0 0 0,0 0 1 0 0,0-1-1 0 0,0 1-4 0 0,0-1 18 0 0,0 1 0 0 0,0-1 0 0 0,0 0 0 0 0,0 0 0 0 0,0 1 1 0 0,0-1-1 0 0,0-1 0 0 0,0 1 0 0 0,0 0 0 0 0,0 0 0 0 0,0-1 1 0 0,0 1-1 0 0,0-1 0 0 0,0 0 0 0 0,0 1 0 0 0,0-1 1 0 0,-1 0-1 0 0,1 0 0 0 0,0 0 0 0 0,-1 0 0 0 0,1-1 0 0 0,0 1 1 0 0,-1 0-1 0 0,0-1 0 0 0,1 1 0 0 0,-1-1 0 0 0,1 0-18 0 0,0-1 4 0 0,0-1 1 0 0,0 1 0 0 0,0-1-1 0 0,0 1 1 0 0,0-1 0 0 0,0 0-1 0 0,-1 1 1 0 0,0-1-1 0 0,1 0 1 0 0,-1 0 0 0 0,-1 0-1 0 0,1 0 1 0 0,-1 0 0 0 0,1 0-1 0 0,-1 0 1 0 0,0-1-1 0 0,-1 1 1 0 0,1 0 0 0 0,-1 0-1 0 0,0 0-4 0 0,-1 2-9 0 0,0 0 0 0 0,1 0 0 0 0,-2 1 0 0 0,1-1 0 0 0,0 0 0 0 0,0 1 0 0 0,0 0 0 0 0,-1 0 0 0 0,1-1 0 0 0,-1 1 0 0 0,1 1 0 0 0,-1-1 0 0 0,1 0 0 0 0,-1 1 0 0 0,0-1 0 0 0,1 1 0 0 0,-1 0 0 0 0,1-1 0 0 0,-1 1 0 0 0,0 1 0 0 0,1-1 0 0 0,-1 0 0 0 0,0 1 0 0 0,1-1 0 0 0,-1 1 9 0 0,-1 0-3 0 0,-1-1 0 0 0,1 1 0 0 0,0 0-1 0 0,0 0 1 0 0,0 1 0 0 0,0-1 0 0 0,0 1 0 0 0,0 0 0 0 0,0 0 0 0 0,1 0-1 0 0,-1 1 1 0 0,1-1 0 0 0,0 1 0 0 0,-1 0 0 0 0,1 0 0 0 0,0 0 0 0 0,1 0 0 0 0,-1 0-1 0 0,0 1 1 0 0,1-1 0 0 0,0 1 0 0 0,0 0 0 0 0,-1 3 3 0 0,-5 9-65 0 0,-2 5 106 0 0,12-4-3280 0 0,1-11 30 0 0</inkml:trace>
  <inkml:trace contextRef="#ctx0" brushRef="#br0" timeOffset="7858.794">50 1852 56 0 0</inkml:trace>
  <inkml:trace contextRef="#ctx0" brushRef="#br0" timeOffset="8761.018">52 1870 1192 0 0,'0'0'1124'0'0,"0"0"-63"0"0,0 0-74 0 0,6-1 1185 0 0,6-1 642 0 0,-4-16 1995 0 0,-28-3-2466 0 0,19 21-2345 0 0,0-1-1 0 0,0 0 0 0 0,0 1 1 0 0,0-1-1 0 0,-1 1 0 0 0,1 0 1 0 0,0-1-1 0 0,-1 1 0 0 0,1 0 1 0 0,0 0-1 0 0,0 0 0 0 0,-1 0 1 0 0,1 0-1 0 0,0 0 0 0 0,-1 0 1 0 0,1 0-1 0 0,0 0 0 0 0,-1 0 1 0 0,1 1-1 0 0,0-1 1 0 0,0 1-1 0 0,-1-1 0 0 0,1 1 1 0 0,0-1-1 0 0,0 1 0 0 0,0 0 1 0 0,0 0-1 0 0,0-1 0 0 0,0 1 1 0 0,0 0-1 0 0,0 0 0 0 0,0 0 1 0 0,0 0-1 0 0,0 0 0 0 0,1 0 1 0 0,-1 0-1 0 0,0 0 0 0 0,1 1 1 0 0,-1-1-1 0 0,1 0 3 0 0,-12 52 9 0 0,12-51-3 0 0,0-1 0 0 0,0 1 0 0 0,0 0 0 0 0,0-1 0 0 0,0 1 0 0 0,0 0 0 0 0,0-1 0 0 0,1 1 0 0 0,-1 0 0 0 0,1-1 0 0 0,-1 1 0 0 0,1-1 0 0 0,0 1 0 0 0,0-1 0 0 0,-1 1 0 0 0,1-1 0 0 0,0 1 0 0 0,0-1 0 0 0,0 0 0 0 0,1 1 0 0 0,-1-1 0 0 0,0 0 0 0 0,0 0 0 0 0,1 0 0 0 0,-1 0 0 0 0,0 0 0 0 0,1 0 0 0 0,-1 0 0 0 0,1-1 0 0 0,-1 1 0 0 0,1 0 0 0 0,0-1 0 0 0,-1 1 0 0 0,1-1 0 0 0,0 0 0 0 0,0 0-6 0 0,61 4 432 0 0,-61-5-421 0 0,-1 0-1 0 0,1 0 1 0 0,-1 0-1 0 0,1 0 1 0 0,-1 0 0 0 0,0 0-1 0 0,1-1 1 0 0,-1 1-1 0 0,0 0 1 0 0,0-1 0 0 0,0 1-1 0 0,0-1 1 0 0,0 1 0 0 0,0-1-1 0 0,-1 1 1 0 0,1-1-1 0 0,0 0 1 0 0,-1 1 0 0 0,1-1-1 0 0,-1 0 1 0 0,0 0-1 0 0,1 0 1 0 0,-1 1 0 0 0,0-1-1 0 0,0 0 1 0 0,0 0 0 0 0,0 1-1 0 0,-1-1 1 0 0,1 0-1 0 0,0 0 1 0 0,-1 1 0 0 0,1-1-1 0 0,-1 0 1 0 0,0 0-1 0 0,1 1 1 0 0,-1-1 0 0 0,0 1-1 0 0,0-1 1 0 0,0 1-1 0 0,0-1 1 0 0,0 1 0 0 0,-1 0-1 0 0,1-1 1 0 0,0 1 0 0 0,-1 0-1 0 0,1 0 1 0 0,-1 0-1 0 0,1 0-10 0 0,-2 0-4 0 0,0-1 0 0 0,0 2-1 0 0,0-1 1 0 0,0 0-1 0 0,0 0 1 0 0,0 1 0 0 0,0 0-1 0 0,-1 0 1 0 0,1 0-1 0 0,0 0 1 0 0,0 0-1 0 0,0 0 1 0 0,0 1 0 0 0,0 0-1 0 0,0-1 1 0 0,0 1-1 0 0,0 0 1 0 0,0 0 0 0 0,0 1-1 0 0,1-1 1 0 0,-1 1-1 0 0,0-1 1 0 0,1 1-1 0 0,-1 0 1 0 0,1 0 0 0 0,0 0-1 0 0,0 0 1 0 0,-1 1-1 0 0,0 1 5 0 0,1-1 3 0 0,0 0 0 0 0,0 0 0 0 0,0 0 0 0 0,1 0 0 0 0,-1 0 0 0 0,1 0 0 0 0,0 0 0 0 0,0 1 0 0 0,0-1 0 0 0,0 1 0 0 0,1-1-1 0 0,-1 0 1 0 0,1 1 0 0 0,0-1 0 0 0,0 1 0 0 0,0-1 0 0 0,1 1 0 0 0,-1-1 0 0 0,1 0 0 0 0,0 1 0 0 0,0-1 0 0 0,0 0 0 0 0,0 0 0 0 0,0 1-1 0 0,1-1 1 0 0,1 2-3 0 0,26 9 67 0 0,-25-11-33 0 0,1-1 1 0 0,0 0-1 0 0,-1 0 0 0 0,1 0 1 0 0,0 0-1 0 0,0-1 0 0 0,0 0 0 0 0,0 0 1 0 0,0 0-1 0 0,1-1 0 0 0,-1 1 1 0 0,0-1-1 0 0,0-1 0 0 0,0 1 0 0 0,0-1 1 0 0,1 0-1 0 0,-1 0 0 0 0,0 0 1 0 0,0-1-1 0 0,-1 1 0 0 0,5-3-34 0 0,-7 2 23 0 0,0 0 0 0 0,0 0 0 0 0,0 0 0 0 0,0 0 0 0 0,-1 0 0 0 0,1 0 0 0 0,-1 0 0 0 0,1 0 0 0 0,-1-1 0 0 0,0 1 0 0 0,0-1 1 0 0,0 1-1 0 0,0-1 0 0 0,-1 1 0 0 0,1-1 0 0 0,-1 1 0 0 0,1-1 0 0 0,-1 0 0 0 0,0-2-23 0 0,0 2-4 0 0,0 0 0 0 0,-1 0 0 0 0,0 0 0 0 0,1 0 1 0 0,-1 0-1 0 0,0 0 0 0 0,0 0 0 0 0,-1 0 0 0 0,1 1 0 0 0,-1-1 1 0 0,1 0-1 0 0,-1 1 0 0 0,0-1 0 0 0,0 1 0 0 0,0 0 0 0 0,0-1 1 0 0,0 1-1 0 0,-1 0 0 0 0,1 0 0 0 0,-1 0 0 0 0,1 1 0 0 0,-1-1 1 0 0,0 1-1 0 0,1-1 0 0 0,-1 1 0 0 0,0 0 0 0 0,0 0 1 0 0,0 0-1 0 0,0 1 0 0 0,0-1 0 0 0,0 1 0 0 0,0-1 0 0 0,0 1 1 0 0,-1 0-1 0 0,1 0 0 0 0,0 0 0 0 0,0 1 0 0 0,-1-1 4 0 0,-53 13-82 0 0,55-12 85 0 0,1 0 1 0 0,0-1-1 0 0,0 1 0 0 0,0 0 1 0 0,1 0-1 0 0,-1 0 1 0 0,0 0-1 0 0,0 1 1 0 0,0-1-1 0 0,1 0 1 0 0,-1 0-1 0 0,1 0 1 0 0,-1 1-1 0 0,1-1 1 0 0,-1 0-1 0 0,1 0 0 0 0,0 1 1 0 0,-1-1-1 0 0,1 0 1 0 0,0 1-1 0 0,0-1 1 0 0,0 0-1 0 0,0 1 1 0 0,0-1-1 0 0,1 0 1 0 0,-1 1-1 0 0,0-1 1 0 0,0 0-1 0 0,1 1 0 0 0,-1-1 1 0 0,1 0-1 0 0,-1 0 1 0 0,1 0-1 0 0,0 1 1 0 0,0-1-1 0 0,-1 0 1 0 0,1 0-1 0 0,0 0 1 0 0,0 0-1 0 0,0 0 1 0 0,0 0-1 0 0,1 0-3 0 0,0 0 20 0 0,0 0 0 0 0,1 0 1 0 0,-1 0-1 0 0,0 0 0 0 0,1 0 0 0 0,-1-1 1 0 0,1 1-1 0 0,-1-1 0 0 0,1 0 0 0 0,-1 0 1 0 0,1 0-1 0 0,-1 0 0 0 0,1 0 0 0 0,-1 0 1 0 0,1-1-1 0 0,-1 1 0 0 0,1-1 0 0 0,-1 0 1 0 0,0 0-1 0 0,1 0 0 0 0,-1 0 0 0 0,0 0 1 0 0,0 0-1 0 0,1-1 0 0 0,-1 1 0 0 0,0-1 1 0 0,0 1-1 0 0,-1-1 0 0 0,1 0 0 0 0,0 0 1 0 0,-1 1-1 0 0,1-1 0 0 0,0-1-20 0 0,-2-18-2323 0 0,-2 22-95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30T11:35:47.214"/>
    </inkml:context>
    <inkml:brush xml:id="br0">
      <inkml:brushProperty name="width" value="0.05" units="cm"/>
      <inkml:brushProperty name="height" value="0.05" units="cm"/>
    </inkml:brush>
    <inkml:brush xml:id="br1">
      <inkml:brushProperty name="width" value="0.05" units="cm"/>
      <inkml:brushProperty name="height" value="0.05" units="cm"/>
      <inkml:brushProperty name="color" value="#E71224"/>
    </inkml:brush>
    <inkml:brush xml:id="br2">
      <inkml:brushProperty name="width" value="0.1" units="cm"/>
      <inkml:brushProperty name="height" value="0.1" units="cm"/>
      <inkml:brushProperty name="color" value="#008C3A"/>
    </inkml:brush>
    <inkml:brush xml:id="br3">
      <inkml:brushProperty name="width" value="0.1" units="cm"/>
      <inkml:brushProperty name="height" value="0.1" units="cm"/>
      <inkml:brushProperty name="color" value="#004F8B"/>
    </inkml:brush>
  </inkml:definitions>
  <inkml:trace contextRef="#ctx0" brushRef="#br0">1487 1610 272 0 0,'0'0'536'0'0,"0"0"63"0"0,-9-14 4430 0 0,-27-27 454 0 0,33 37-5398 0 0,2 3-56 0 0,1 0 1 0 0,-2 1 0 0 0,1-1-1 0 0,1 0 1 0 0,-1 0 0 0 0,0 0-1 0 0,1 1 1 0 0,-1-2 0 0 0,0 1-1 0 0,0 1 1 0 0,0-1-1 0 0,0 1 1 0 0,1-1 0 0 0,-2 1-1 0 0,1-1 1 0 0,0 1 0 0 0,0 0-1 0 0,0-1 1 0 0,0 1-1 0 0,0 0 1 0 0,0 0 0 0 0,-1 0-1 0 0,1 0 1 0 0,0 0 0 0 0,0 0-1 0 0,0 0 1 0 0,0 0 0 0 0,0 0-1 0 0,-1 0 1 0 0,0 0-1 0 0,2 1 1 0 0,-1-1 0 0 0,0 0-1 0 0,0 1 1 0 0,0-1 0 0 0,0 1-1 0 0,0-1 1 0 0,0 1 0 0 0,0 0-1 0 0,-1-1 1 0 0,1 3-30 0 0,-31 156 18 0 0,25-142-82 0 0,3-8 69 0 0,-1 0-1 0 0,2-1 0 0 0,-1 1 1 0 0,1 0-1 0 0,0 1 0 0 0,1 0 1 0 0,1-1-1 0 0,-2 1 0 0 0,2 0 1 0 0,1 0-1 0 0,0-1 0 0 0,0 1 0 0 0,1 5-4 0 0,22 37-40 0 0,15-35 49 0 0,-16-13-10 0 0,62 26 94 0 0,-77-30-70 0 0,1-1 1 0 0,1 1 0 0 0,-1-1 0 0 0,0 0 0 0 0,1-1 0 0 0,-2 0 0 0 0,1-1 0 0 0,0 1-1 0 0,-1-1 1 0 0,0-1 0 0 0,7-3-24 0 0,8-4 92 0 0,19-22 94 0 0,7-101 707 0 0,-43 127-794 0 0,-2-1 0 0 0,0 0-1 0 0,1 0 1 0 0,-1-1 0 0 0,-1 2-1 0 0,1-2 1 0 0,-1 1 0 0 0,-1-1-1 0 0,0 0 1 0 0,-1 0 0 0 0,0 0-1 0 0,0 1 1 0 0,0-1 0 0 0,-1 1-1 0 0,0-1 1 0 0,-1 1 0 0 0,0-1 0 0 0,-1 0-1 0 0,1 1 1 0 0,-2 0 0 0 0,1 0-1 0 0,0 0 1 0 0,-2 1 0 0 0,-5-9-99 0 0,7 11 49 0 0,0-1 1 0 0,-2 1-1 0 0,2-1 1 0 0,-2 2-1 0 0,1-2 1 0 0,-2 2-1 0 0,2-1 1 0 0,-2 1 0 0 0,1 0-1 0 0,-1 0 1 0 0,1 1-1 0 0,-1-1 1 0 0,-5-1-50 0 0,-74-20 651 0 0,43 10-472 0 0,39 12-174 0 0,-1 1-1 0 0,1 1 1 0 0,-2-1 0 0 0,2 1-1 0 0,-1 0 1 0 0,0-1-1 0 0,1 1 1 0 0,-2 0-1 0 0,2 0 1 0 0,-1 1-1 0 0,-1 0 1 0 0,2 0-1 0 0,-2 0 1 0 0,2 0-1 0 0,-1 0 1 0 0,-3 1-5 0 0,4 0-5 0 0,0-1 1 0 0,0 1-1 0 0,1 1 1 0 0,-2-1-1 0 0,2 0 1 0 0,0 0-1 0 0,-1 1 1 0 0,0-1-1 0 0,1 0 1 0 0,0 2-1 0 0,0-1 1 0 0,-1-1-1 0 0,1 1 1 0 0,0 0-1 0 0,0 1 1 0 0,1-1-1 0 0,-2 0 1 0 0,2 0-1 0 0,-1 2 1 0 0,1-2-1 0 0,0 0 1 0 0,0 1-1 0 0,0 0 1 0 0,-1 0-1 0 0,1-1 1 0 0,1 2-1 0 0,-1-2 1 0 0,1 1-1 0 0,-1 0 1 0 0,1 1 4 0 0,-15 97-139 0 0,-19-3 74 0 0,32-82 65 0 0,2-1-1 0 0,-1 0 1 0 0,2 1-1 0 0,0-1 1 0 0,0 0 0 0 0,1 0-1 0 0,2 0 1 0 0,-1 0-1 0 0,1 0 1 0 0,2-1 0 0 0,0 1-1 0 0,-1-2 1 0 0,2 2 0 0 0,3 1 0 0 0,-9-13-2 0 0,1-1 1 0 0,0 0 0 0 0,0-1 0 0 0,0 1-1 0 0,0 0 1 0 0,-1 0 0 0 0,1-1 0 0 0,1 0-1 0 0,-1 0 1 0 0,0 0 0 0 0,0 0 0 0 0,1 0-1 0 0,0 1 1 0 0,-1-1 0 0 0,0-1 0 0 0,1 1-1 0 0,-1-1 1 0 0,1 1 0 0 0,-1-1 0 0 0,3 0 1 0 0,25 7-17 0 0,-10 2 28 0 0,52 7 54 0 0,-68-16-52 0 0,-1-1 1 0 0,0 1-1 0 0,1-1 0 0 0,-1 0 0 0 0,0 0 1 0 0,1 0-1 0 0,-2-2 0 0 0,1 2 0 0 0,1-1 1 0 0,-2 1-1 0 0,1-1 0 0 0,0 0 0 0 0,-1-1 1 0 0,1 1-1 0 0,-1 0 0 0 0,1 0 0 0 0,-1-2 1 0 0,0 2-1 0 0,-1-1 0 0 0,1 0 0 0 0,1 0 1 0 0,-2 1-1 0 0,0-1 0 0 0,0-1 0 0 0,0 1 1 0 0,0 0-1 0 0,0-1 0 0 0,0 1 0 0 0,-1-1 1 0 0,2 0-14 0 0,19-45 72 0 0,-17 41-47 0 0,1 2 0 0 0,-2-1 1 0 0,1-1-1 0 0,-1 0 1 0 0,0 2-1 0 0,-1-2 0 0 0,0 0 1 0 0,1 0-1 0 0,-2-1 1 0 0,0 1-1 0 0,0 1 0 0 0,-1-1 1 0 0,1-1-1 0 0,-2 1 1 0 0,1 0-1 0 0,-1-1 0 0 0,0 2 1 0 0,-1-1-1 0 0,-1 0 1 0 0,1 0-1 0 0,0 0 0 0 0,-1 1 1 0 0,-3-6-26 0 0,0 2 59 0 0,4 8-35 0 0,1-2-1 0 0,-1 1 1 0 0,-2-1-1 0 0,2 2 1 0 0,0-1-1 0 0,-1 0 1 0 0,-1 1-1 0 0,1 0 1 0 0,0-1 0 0 0,-1 1-1 0 0,1 0 1 0 0,-2-1-1 0 0,-2 0-23 0 0,-66-20 322 0 0,30 10-173 0 0,41 12-153 0 0,-1 1 0 0 0,0-1 0 0 0,1 0-1 0 0,0 1 1 0 0,-2 0 0 0 0,2 0 0 0 0,0 0-1 0 0,-2 1 1 0 0,2-1 0 0 0,-1 0 0 0 0,-1 1 0 0 0,2 0-1 0 0,-1 0 1 0 0,1-2 0 0 0,-2 2 0 0 0,1 2-1 0 0,1-2 1 0 0,-2 0 0 0 0,2 1 0 0 0,-1-1-1 0 0,1 1 1 0 0,-2 0 0 0 0,2 0 0 0 0,-1 0 0 0 0,0 0-1 0 0,1 0 1 0 0,0 2 0 0 0,-1-2 0 0 0,0 1-1 0 0,1-1 1 0 0,-1 2 4 0 0,-3 6-12 0 0,2-1-1 0 0,0 0 1 0 0,0 1-1 0 0,1 0 1 0 0,-1 0-1 0 0,2 0 1 0 0,0-1-1 0 0,0 1 1 0 0,1 0 0 0 0,-1 1-1 0 0,1-1 1 0 0,1 0-1 0 0,1 9 13 0 0,-2-6-14 0 0,-37 130-98 0 0,37-129 112 0 0,1 1 0 0 0,0-1 0 0 0,1-1 0 0 0,1 2 0 0 0,0-1 0 0 0,1-1 0 0 0,-1 2 0 0 0,3-2 0 0 0,-1 0 0 0 0,1 0 0 0 0,5 9 0 0 0,30 0-28 0 0,-25-14 19 0 0,-8-3 12 0 0,-1-1 1 0 0,0 0-1 0 0,1 0 1 0 0,0-1 0 0 0,-1 0-1 0 0,1-1 1 0 0,0 1 0 0 0,0-1-1 0 0,0 1 1 0 0,0-2-1 0 0,0 0 1 0 0,1 0 0 0 0,-1 0-4 0 0,0-2 11 0 0,0 1 0 0 0,-1-1 0 0 0,1 1 1 0 0,0-1-1 0 0,-2-2 0 0 0,2 2 0 0 0,-1-1 1 0 0,0 0-1 0 0,0-1 0 0 0,-1 0 1 0 0,1 0-1 0 0,0 0 0 0 0,-1-1 0 0 0,0 1 1 0 0,-1-2-1 0 0,0 1 0 0 0,1 0 1 0 0,-1 0-1 0 0,0-1 0 0 0,-1 0 0 0 0,0 0 1 0 0,4-6-12 0 0,34-91 217 0 0,-37 95-197 0 0,-1 1 1 0 0,-1-2-1 0 0,2 0 1 0 0,-2 1-1 0 0,-1-1 0 0 0,0 0 1 0 0,0 1-1 0 0,0-1 1 0 0,-1 1-1 0 0,0-1 0 0 0,-1 0 1 0 0,0 0-1 0 0,0 0 1 0 0,0 1-1 0 0,-1-1 0 0 0,-1 0 1 0 0,0 1-1 0 0,0 1 1 0 0,-1-2-1 0 0,1 1 0 0 0,-1 0 1 0 0,-1 1-1 0 0,1 0 1 0 0,-2 0-1 0 0,0-1 0 0 0,1 3 1 0 0,-1-2-1 0 0,0 0 1 0 0,-1 2-1 0 0,-4-4-20 0 0,2 3 18 0 0,-1 1-1 0 0,1-1 1 0 0,-1 2 0 0 0,-1-1-1 0 0,1 2 1 0 0,0-1 0 0 0,-1 1-1 0 0,-1 1 1 0 0,-4-1-18 0 0,-26-12 53 0 0,39 13-63 0 0,0 0 1 0 0,1 0 0 0 0,-2 0-1 0 0,1 1 1 0 0,0 0 0 0 0,-1 0-1 0 0,1 0 1 0 0,-2 0-1 0 0,2 0 1 0 0,0 1 0 0 0,-1-2-1 0 0,1 2 1 0 0,-1 0 0 0 0,0 0-1 0 0,1 0 1 0 0,0 2-1 0 0,-2-2 1 0 0,2 1 0 0 0,-1 0-1 0 0,1-1 1 0 0,0 1 0 0 0,-1 1-1 0 0,1-1 10 0 0,1 3-12 0 0,0-1 1 0 0,-1 0-1 0 0,1 1 0 0 0,0 0 0 0 0,1-1 0 0 0,-1 1 1 0 0,0 0-1 0 0,1 0 0 0 0,0 0 0 0 0,0-1 1 0 0,1 2-1 0 0,-1-1 0 0 0,1 0 0 0 0,0 0 0 0 0,0 3 12 0 0,-1 3 0 0 0,-40 127-179 0 0,40-127 177 0 0,1 1 0 0 0,0-1-1 0 0,0 0 1 0 0,1 1 0 0 0,0-1 0 0 0,0 0-1 0 0,1 1 1 0 0,1-1 0 0 0,0 0-1 0 0,1 1 1 0 0,-1-3 0 0 0,2 2 0 0 0,0 0 2 0 0,37 5-22 0 0,37 13 33 0 0,-71-28 6 0 0,1 0-1 0 0,-2-1 1 0 0,1 0-1 0 0,1-1 1 0 0,-1 0-1 0 0,0 0 1 0 0,-1-1 0 0 0,1 0-1 0 0,0 0 1 0 0,-1-1-1 0 0,1 0 1 0 0,-2 0 0 0 0,1-1-1 0 0,2-1-16 0 0,11-42 120 0 0,-19 39-96 0 0,25-79 198 0 0,-23 80-206 0 0,0 0 1 0 0,0 0 0 0 0,-1 1 0 0 0,0-1-1 0 0,0 0 1 0 0,-1 0 0 0 0,0 0 0 0 0,-1 0-1 0 0,2 0 1 0 0,-4 0 0 0 0,2-1 0 0 0,-1 1-1 0 0,0 0 1 0 0,0 1 0 0 0,-1-2 0 0 0,0 1-1 0 0,-1 0 1 0 0,1 0 0 0 0,-1 2 0 0 0,0-2-1 0 0,-2 1 1 0 0,1-1 0 0 0,-2-1-17 0 0,4 6 6 0 0,0-1-1 0 0,-1 0 1 0 0,1 1 0 0 0,0 0-1 0 0,-1-1 1 0 0,-1 1 0 0 0,2 0-1 0 0,-1 0 1 0 0,-1 0 0 0 0,1 1-1 0 0,0 0 1 0 0,-1-1 0 0 0,0 1-1 0 0,0 0 1 0 0,0 0 0 0 0,-4-1-6 0 0,-53-22-20 0 0,59 24 10 0 0,-2-2 0 0 0,1 1 0 0 0,1 1 0 0 0,-2 0 0 0 0,1 0 0 0 0,0 0 0 0 0,-1 0 0 0 0,1-1 0 0 0,0 1 0 0 0,-1 1 0 0 0,1-1 0 0 0,0 1 0 0 0,-2 0 0 0 0,2 0 1 0 0,0 0-1 0 0,-1 1 0 0 0,1-1 0 0 0,0 1 0 0 0,-1-1 0 0 0,1 2 0 0 0,-1-1 0 0 0,1 0 0 0 0,0 0 0 0 0,1 1 0 0 0,-2-1 0 0 0,1 2 0 0 0,0-1 0 0 0,0-1 0 0 0,1 1 0 0 0,-1 0 1 0 0,-2 3 9 0 0,-19 116-266 0 0,-9-18 191 0 0,32-90 68 0 0,0 0 0 0 0,1 2 0 0 0,0-2 0 0 0,1 1 0 0 0,0-1 0 0 0,2 0 0 0 0,-1 1 0 0 0,1-1 0 0 0,2 1 0 0 0,-1-1 0 0 0,1-1 0 0 0,0 2-1 0 0,2-1 8 0 0,25 19-62 0 0,3-15 58 0 0,-30-14 6 0 0,1 1 0 0 0,-1-1 0 0 0,2-1 0 0 0,-1 0 0 0 0,0 1 0 0 0,1-1 0 0 0,-1-1 0 0 0,0 0 0 0 0,1 0 0 0 0,0 0 0 0 0,-1 1 0 0 0,1-2 0 0 0,1 0-2 0 0,1-3 25 0 0,0 2-1 0 0,0-1 1 0 0,1-1-1 0 0,-3-1 0 0 0,2 1 1 0 0,0 0-1 0 0,-1-2 1 0 0,1 1-1 0 0,-1-1 0 0 0,0-1-24 0 0,-5 4 6 0 0,-2 0-1 0 0,1 0 1 0 0,1 0-1 0 0,-1-2 1 0 0,-1 2-1 0 0,1 0 1 0 0,-1 0-1 0 0,1-2 1 0 0,0 2-1 0 0,-1-1 1 0 0,0 1-1 0 0,0-2 1 0 0,-1 1-1 0 0,1 1 1 0 0,0-2-1 0 0,-1 1 0 0 0,0 1 1 0 0,0-4-6 0 0,7-23 16 0 0,31-69 182 0 0,-37 88-179 0 0,-1 0 0 0 0,0 0 0 0 0,-1 1 0 0 0,0-1 1 0 0,-1 0-1 0 0,0 1 0 0 0,0-1 0 0 0,0 1 0 0 0,-2 0 1 0 0,1 0-1 0 0,0 0 0 0 0,-2 1 0 0 0,1-1 0 0 0,-2 1 1 0 0,-3-7-20 0 0,-29-36 17 0 0,-40 12-10 0 0,46 25-14 0 0,29 11-6 0 0,1 1-1 0 0,-1 0 1 0 0,0 1 0 0 0,1-1 0 0 0,-2 0 0 0 0,1 1-1 0 0,1 0 1 0 0,-1 0 0 0 0,-1 0 0 0 0,1 0 0 0 0,-1 0 0 0 0,1 1-1 0 0,0-1 1 0 0,-1 1 0 0 0,1 0 0 0 0,0 0 0 0 0,-1 0-1 0 0,1 0 1 0 0,1 1 0 0 0,-1-1 0 0 0,-1 1 0 0 0,1 0-1 0 0,-1 0 1 0 0,1 0 0 0 0,0 0 0 0 0,1 0 0 0 0,-2 1 0 0 0,0 1 13 0 0,2 0-9 0 0,-1 1 1 0 0,1-1 0 0 0,1-1-1 0 0,-1 3 1 0 0,1-2 0 0 0,0 0 0 0 0,-1 1-1 0 0,1-1 1 0 0,0 1 0 0 0,0 0-1 0 0,1-1 1 0 0,-1 2 0 0 0,1-2 0 0 0,0 0-1 0 0,0 2 1 0 0,1 0 8 0 0,-5 35-57 0 0,-29 56-18 0 0,32-85 62 0 0,1 1-1 0 0,0-1 0 0 0,0 0 0 0 0,1 0 0 0 0,2 0 0 0 0,-2 0 0 0 0,1 0 0 0 0,1-1 0 0 0,1 2 0 0 0,-1-2 0 0 0,1 0 0 0 0,1 1 0 0 0,4 3 14 0 0,27 6-8 0 0,-31-16 14 0 0,1-1 0 0 0,-1-1-1 0 0,1 0 1 0 0,-1 1 0 0 0,2-1-1 0 0,-2-1 1 0 0,1 0 0 0 0,1 0-1 0 0,-2 0 1 0 0,2 0 0 0 0,-1-1 0 0 0,0 0-1 0 0,0 0 1 0 0,1-1 0 0 0,-2 1-1 0 0,1-1 1 0 0,0-1 0 0 0,0 1 0 0 0,0-1-1 0 0,-1 1 1 0 0,2-2 0 0 0,-2 0-1 0 0,0 1 1 0 0,0-2 0 0 0,4-1-6 0 0,37-34 93 0 0,-17-78 191 0 0,-26 112-270 0 0,0 1-1 0 0,-1-2 0 0 0,0 2 1 0 0,-1-2-1 0 0,1 2 0 0 0,-1-2 1 0 0,1 1-1 0 0,-1-1 0 0 0,-1 2 1 0 0,1-2-1 0 0,-1 1 0 0 0,0-1 1 0 0,0 0-1 0 0,-1 1 0 0 0,1-1 1 0 0,-1 2-1 0 0,-1-2 0 0 0,0 1 1 0 0,1 0-1 0 0,-1 0 0 0 0,0 0 1 0 0,-1 0-1 0 0,1 0 0 0 0,-1 1 1 0 0,1-1-1 0 0,-2 1 0 0 0,-2-4-13 0 0,-43-18 2 0 0,45 24-13 0 0,1 0 0 0 0,-2 0 1 0 0,2-1-1 0 0,-1 1 1 0 0,-1 1-1 0 0,2-1 0 0 0,-2 1 1 0 0,1 0-1 0 0,-1 0 1 0 0,1-1-1 0 0,0 2 0 0 0,-1-1 1 0 0,1 1-1 0 0,-1 0 1 0 0,1 0-1 0 0,-1 1 0 0 0,1-1 1 0 0,-1 2-1 0 0,1-1 1 0 0,-1 0-1 0 0,0 0 11 0 0,3 1-8 0 0,-1 0 1 0 0,1 1-1 0 0,1-1 0 0 0,-1 0 1 0 0,1 0-1 0 0,-2 0 1 0 0,2 2-1 0 0,0-2 0 0 0,0 0 1 0 0,0 2-1 0 0,0-2 0 0 0,0 1 1 0 0,0-1-1 0 0,1 2 0 0 0,-1-1 1 0 0,1-1-1 0 0,0 2 1 0 0,0-2-1 0 0,0 3 8 0 0,-3 7-27 0 0,-23 79-58 0 0,21-81 71 0 0,1 0 1 0 0,0 0 0 0 0,1 0 0 0 0,0 1 0 0 0,0-1 0 0 0,1 1 0 0 0,1-1 0 0 0,0 2 0 0 0,1-1-1 0 0,0-1 1 0 0,0 1 0 0 0,1 0 0 0 0,0-1 0 0 0,1 1 0 0 0,1-1 0 0 0,-1 1 0 0 0,1-1-1 0 0,2 4 14 0 0,21 3-29 0 0,-22-15 36 0 0,0 0-1 0 0,1 0 1 0 0,-1 0-1 0 0,1 1 0 0 0,-1-2 1 0 0,0 0-1 0 0,2 0 1 0 0,-1 0-1 0 0,-1 0 1 0 0,0 0-1 0 0,2-1 1 0 0,-2 0-1 0 0,1 0 1 0 0,0 0-1 0 0,0-1 1 0 0,-1 1-1 0 0,2-1 0 0 0,-2 0 1 0 0,1 0-1 0 0,-1-1 1 0 0,1 1-1 0 0,-1-2 1 0 0,1 1-1 0 0,-1 0 1 0 0,1 0-1 0 0,1-3-6 0 0,-3 3 5 0 0,42-43 66 0 0,-18-46 48 0 0,3 12 60 0 0,-29 74-173 0 0,0 1 1 0 0,0-1 0 0 0,1 1 0 0 0,-2 0 0 0 0,0-1 0 0 0,0 1 0 0 0,0-1 0 0 0,0 1-1 0 0,-2-1 1 0 0,2 1 0 0 0,-1-1 0 0 0,0 1 0 0 0,0-1 0 0 0,0 1 0 0 0,-1 0 0 0 0,-1-1-1 0 0,2 2 1 0 0,-1-2 0 0 0,-1 2 0 0 0,1-2 0 0 0,-1 2 0 0 0,0 0 0 0 0,0-1-1 0 0,0 1 1 0 0,0 0 0 0 0,-1 1 0 0 0,0-2 0 0 0,1 2 0 0 0,0-1 0 0 0,-2 0 0 0 0,1 1-1 0 0,0 1 1 0 0,-5-2-7 0 0,-20-8-86 0 0,27 8 77 0 0,-1 2 1 0 0,1 0 0 0 0,-1-1 0 0 0,1 1 0 0 0,-1 0 0 0 0,1 0 0 0 0,-2-1 0 0 0,2 1-1 0 0,-1 1 1 0 0,0-1 0 0 0,0 1 0 0 0,1-1 0 0 0,-1 1 0 0 0,0 0 0 0 0,0 0 0 0 0,0 0-1 0 0,0 0 1 0 0,0 1 0 0 0,1-1 0 0 0,-1 1 0 0 0,-1 0 0 0 0,2-1 0 0 0,0 2 0 0 0,-2-1-1 0 0,2 0 1 0 0,-1 1 0 0 0,1-1 0 0 0,-1 0 0 0 0,1 1 0 0 0,0 0 0 0 0,0 0 0 0 0,-3 1 8 0 0,-22 89-84 0 0,23-67 77 0 0,-11 80-14 0 0,-22 21-23 0 0,35-124 38 0 0,1 1 0 0 0,1 0 0 0 0,-1-1 1 0 0,1 1-1 0 0,0-1 0 0 0,-1 2 1 0 0,1-2-1 0 0,0 1 0 0 0,1 0 0 0 0,-1-1 1 0 0,0 1-1 0 0,1-1 0 0 0,-1 2 1 0 0,1-2-1 0 0,1 0 0 0 0,-2 2 0 0 0,1-2 1 0 0,0 0-1 0 0,1 0 0 0 0,-1 2 1 0 0,0-2-1 0 0,2 0 0 0 0,-2 0 0 0 0,1-1 1 0 0,-1 2-1 0 0,1-1 0 0 0,0 0 1 0 0,1-1-1 0 0,-1 1 0 0 0,0-1 0 0 0,0 1 1 0 0,1-1-1 0 0,-1 1 0 0 0,1-1 1 0 0,-1 0-1 0 0,1-1 0 0 0,-1 1 1 0 0,1 0-1 0 0,3 1 6 0 0,61-19 93 0 0,-42 7-73 0 0,-23 10-19 0 0,1-1 1 0 0,-1 1-1 0 0,0-1 0 0 0,0-1 1 0 0,2 1-1 0 0,-2 0 0 0 0,0 0 0 0 0,-1 0 1 0 0,2-1-1 0 0,-1 1 0 0 0,0-2 1 0 0,0 2-1 0 0,-1-1 0 0 0,2 1 1 0 0,-2-1-1 0 0,1-1 0 0 0,-1 1 0 0 0,0 0 1 0 0,0 0-1 0 0,0 0 0 0 0,0-1 1 0 0,1 1-1 0 0,-1 0 0 0 0,0 0 0 0 0,-1-1 1 0 0,1 0-1 0 0,-1 1 0 0 0,1 0 1 0 0,-1-1-1 0 0,0-1-1 0 0,29-90 109 0 0,-9 34 35 0 0,-9-15 63 0 0,-11 73-209 0 0,-1 1-1 0 0,-1 0 1 0 0,1-1 0 0 0,0 1-1 0 0,0 0 1 0 0,-1-1 0 0 0,0 1 0 0 0,1 0-1 0 0,0 0 1 0 0,-1 1 0 0 0,1-1-1 0 0,-2 0 1 0 0,2 0 0 0 0,-1 1 0 0 0,1-1-1 0 0,-1 1 1 0 0,-1 0 0 0 0,2-1-1 0 0,-1 1 1 0 0,1 0 0 0 0,-1 0 0 0 0,0 0-1 0 0,0 0 1 0 0,0 0 0 0 0,0 0 2 0 0,-2 1-5 0 0,-1-1 0 0 0,2 1 0 0 0,-2-1 1 0 0,1 1-1 0 0,-1 0 0 0 0,2 0 0 0 0,-1 1 1 0 0,0-1-1 0 0,0 2 0 0 0,0-2 0 0 0,1 1 1 0 0,-1 0-1 0 0,0 2 0 0 0,1-2 0 0 0,0 0 1 0 0,-1 1-1 0 0,2 1 0 0 0,-1-1 0 0 0,0 0 0 0 0,0 1 1 0 0,1-1-1 0 0,0 0 0 0 0,-1 1 0 0 0,2 0 1 0 0,-1 0-1 0 0,1 0 0 0 0,-1-1 0 0 0,1 2 1 0 0,0-1-1 0 0,-1 4 5 0 0,-14 81-69 0 0,-1-56 73 0 0,16-31-19 0 0,-1 0-1 0 0,1 0 0 0 0,-2 2 0 0 0,2-2 1 0 0,0 0-1 0 0,0 0 0 0 0,0 2 0 0 0,0-2 1 0 0,0 1-1 0 0,-1-1 0 0 0,2 2 0 0 0,-1-2 1 0 0,1 1-1 0 0,0 0 0 0 0,0 0 0 0 0,0-1 1 0 0,0 2-1 0 0,0 0 16 0 0,3-3 3 0 0,-2 0 1 0 0,1 0-1 0 0,-1-1 1 0 0,1 1 0 0 0,1 1-1 0 0,-2-2 1 0 0,1 1-1 0 0,-1-1 1 0 0,1 0-1 0 0,0 0 1 0 0,1 1-1 0 0,-2-1 1 0 0,1 0-1 0 0,0-1 1 0 0,-1 1-1 0 0,2 0 1 0 0,-1 0 0 0 0,-1-1-1 0 0,1 1 1 0 0,-1-2-1 0 0,1 2 1 0 0,1-1-1 0 0,-2 0 1 0 0,1 1-1 0 0,-1-1 1 0 0,1 0-4 0 0,2-1 2 0 0,0 1 1 0 0,0-2-1 0 0,0 1 1 0 0,-1 0-1 0 0,2 0 1 0 0,-2-1 0 0 0,0 0-1 0 0,1 1 1 0 0,-1-1-1 0 0,-1-1 1 0 0,2 1-1 0 0,-2 0 1 0 0,1-1-1 0 0,0 1 1 0 0,-1 0-1 0 0,0-2 1 0 0,0 2-1 0 0,-1-2 1 0 0,3-1-3 0 0,30-97 63 0 0,1 22 209 0 0,-47 88-372 0 0,3 7 90 0 0,1 0 0 0 0,0 0 0 0 0,1 0 0 0 0,1 1 0 0 0,0 0 0 0 0,2 0 0 0 0,-4 16 10 0 0,-9 2-23 0 0,16-31 13 0 0,-1 0 1 0 0,1 0 0 0 0,0 0-1 0 0,-2 0 1 0 0,2 1 0 0 0,0 0-1 0 0,0-1 1 0 0,0 0 0 0 0,0 1-1 0 0,1 0 1 0 0,-1-1-1 0 0,1 1 1 0 0,-2 0 0 0 0,2-1-1 0 0,0 0 1 0 0,0 2 0 0 0,0-2-1 0 0,0 1 1 0 0,0-1 0 0 0,2 1-1 0 0,-2 0 1 0 0,1-1 0 0 0,0 3 9 0 0,0-4-5 0 0,0 0 1 0 0,1 0-1 0 0,-1-1 1 0 0,1 1 0 0 0,0 0-1 0 0,-1-1 1 0 0,0 1-1 0 0,1-1 1 0 0,-1 0 0 0 0,2 2-1 0 0,-2-2 1 0 0,1 0 0 0 0,-1 0-1 0 0,1 0 1 0 0,-1 0-1 0 0,2 0 1 0 0,-2 0 0 0 0,1 0-1 0 0,-1-2 1 0 0,0 2-1 0 0,1-1 1 0 0,-1 1 0 0 0,2-1-1 0 0,-2 1 1 0 0,0-1 0 0 0,1 0-1 0 0,-1 1 1 0 0,2-2 4 0 0,-1-1-2 0 0,0 1 0 0 0,0 0 0 0 0,0 0 0 0 0,0 0 0 0 0,0-1 1 0 0,0 0-1 0 0,-1 1 0 0 0,0 0 0 0 0,0-2 0 0 0,0 1 0 0 0,1 1 0 0 0,-1-2 0 0 0,0 2 0 0 0,0-1 1 0 0,-1-1-1 0 0,0 1 0 0 0,1-1 2 0 0,1-10 28 0 0,16-30 12 0 0,2-33 73 0 0,-19 74-108 0 0,-1 0 0 0 0,1 1 0 0 0,-1-1 0 0 0,0 0 1 0 0,0 0-1 0 0,0 1 0 0 0,-1-2 0 0 0,1 2 0 0 0,0-1 0 0 0,-1 1 0 0 0,0-2 0 0 0,0 2 0 0 0,1 0 0 0 0,-1-2 0 0 0,-1 2 0 0 0,0 0 0 0 0,1 0 0 0 0,0 0 0 0 0,-1-1 1 0 0,0 1-1 0 0,1 0 0 0 0,-2 0 0 0 0,1-1 0 0 0,0 2 0 0 0,0-1 0 0 0,0 1 0 0 0,-1-1 0 0 0,1 1 0 0 0,0 0 0 0 0,0-1-5 0 0,-27-10 18 0 0,26 11-29 0 0,1 0 1 0 0,0-1-1 0 0,0 1 1 0 0,-1-1-1 0 0,1 1 1 0 0,-1 0-1 0 0,1 0 1 0 0,-1 0-1 0 0,1 1 1 0 0,-1-1-1 0 0,1 1 1 0 0,-1 0-1 0 0,1-1 1 0 0,-1 1-1 0 0,1 0 1 0 0,-2 0-1 0 0,2 0 1 0 0,0 1-1 0 0,-2-1 1 0 0,2 1-1 0 0,0-1 1 0 0,0 1-1 0 0,-2 0 1 0 0,2 0-1 0 0,0 0 1 0 0,0 1-1 0 0,0-1 1 0 0,-1 0-1 0 0,0 1 11 0 0,-12 58-93 0 0,-20 44 22 0 0,34-37-243 0 0,9-42-4517 0 0,-7-20-538 0 0</inkml:trace>
  <inkml:trace contextRef="#ctx0" brushRef="#br0" timeOffset="10680.433">7062 2128 1792 0 0,'0'0'558'0'0,"0"0"33"0"0,0 0 299 0 0,0 0 91 0 0,0 0-61 0 0,-6 0 3131 0 0,-16 0-1546 0 0,20 2-2476 0 0,0 0 0 0 0,-1-1 1 0 0,1 0-1 0 0,0 1 0 0 0,0 1 1 0 0,-1-2-1 0 0,1 1 0 0 0,0 0 0 0 0,1 0 1 0 0,-1 1-1 0 0,0-1 0 0 0,0 1 0 0 0,1-1 1 0 0,0 1-1 0 0,0-1 0 0 0,0 1 1 0 0,0-1-1 0 0,0 2 0 0 0,-1 0-29 0 0,-2 6 88 0 0,0 1-34 0 0,-1-1 1 0 0,2 2-1 0 0,-1-1 0 0 0,2 0 0 0 0,0 0 1 0 0,1 0-1 0 0,0 0 0 0 0,0 0 0 0 0,1 1 0 0 0,0-1 1 0 0,1 1-1 0 0,1 9-54 0 0,0-16 10 0 0,0-1 0 0 0,1 0-1 0 0,0 1 1 0 0,-1-1 0 0 0,2 1 0 0 0,-1-2 0 0 0,-1 2 0 0 0,3-2-1 0 0,-2 0 1 0 0,0 1 0 0 0,2-1 0 0 0,-2 0 0 0 0,1 1 0 0 0,1-2-1 0 0,-1 0 1 0 0,1 0 0 0 0,-1 1 0 0 0,1-1 0 0 0,0 0 0 0 0,0-1-1 0 0,-1 0 1 0 0,2 0 0 0 0,-2 1 0 0 0,2-2 0 0 0,-2 1 0 0 0,2-1-1 0 0,-2 0 1 0 0,2 0 0 0 0,-2-1 0 0 0,2 1 0 0 0,-2-2 0 0 0,2 1-1 0 0,-2 0 1 0 0,2-1 0 0 0,-2 1 0 0 0,1-1 0 0 0,-1-1 0 0 0,1 1-1 0 0,-1-1 1 0 0,3-1-10 0 0,-1-2 35 0 0,-1 0-1 0 0,0 0 1 0 0,0-1-1 0 0,0-1 1 0 0,-1 1-1 0 0,-1 0 1 0 0,1-1-1 0 0,-1 0 1 0 0,0 0-1 0 0,0 0 1 0 0,-1 1-1 0 0,0-1 1 0 0,-1-1-1 0 0,0 1 1 0 0,0-2-35 0 0,32-71 721 0 0,-32 76-601 0 0,0 1 0 0 0,-1-1-1 0 0,1 0 1 0 0,-1 0 0 0 0,0 1-1 0 0,0-2 1 0 0,0 2 0 0 0,-1-2-1 0 0,1 2 1 0 0,-1-1 0 0 0,0 1 0 0 0,0-2-1 0 0,-2 2 1 0 0,2-1 0 0 0,-1 1-1 0 0,0-2-119 0 0,-40-12 420 0 0,34 15-408 0 0,0 0 0 0 0,0 1-1 0 0,0-1 1 0 0,1 2 0 0 0,-2 0-1 0 0,1 0 1 0 0,-1 0 0 0 0,1 1-1 0 0,-1 0 1 0 0,1 0 0 0 0,1 1-1 0 0,-2 0 1 0 0,1 0 0 0 0,0 1-1 0 0,-1 1 1 0 0,1-1 0 0 0,1 1-1 0 0,0-1 1 0 0,-1 3-1 0 0,0-2 1 0 0,2 2 0 0 0,-2-1-1 0 0,-1 3-11 0 0,1 0 15 0 0,1-1-1 0 0,1 2 0 0 0,-1-1 0 0 0,1 1 1 0 0,1-1-1 0 0,-1 1 0 0 0,1 1 1 0 0,0 0-1 0 0,1 0 0 0 0,0 0 0 0 0,1 0 1 0 0,0 0-1 0 0,1 1 0 0 0,-2-1 0 0 0,3 1 1 0 0,-1 7-15 0 0,-12 76 57 0 0,3-65-43 0 0,-8 45 53 0 0,19-70-67 0 0,0 0 0 0 0,0 0-1 0 0,0-1 1 0 0,0 2 0 0 0,2-1 0 0 0,-2-1 0 0 0,1 2-1 0 0,0-1 1 0 0,0-1 0 0 0,0 2 0 0 0,0-2-1 0 0,0 0 1 0 0,1 1 0 0 0,0 0 0 0 0,0-1-1 0 0,-1 0 1 0 0,1 0 0 0 0,0 1 0 0 0,1-1-1 0 0,-1 0 1 0 0,0 0 0 0 0,0 1 0 0 0,0-2-1 0 0,1 1 1 0 0,0-1 0 0 0,-1 0 0 0 0,2 0-1 0 0,-2 0 1 0 0,1 0 0 0 0,-1 1 0 0 0,2-1-1 0 0,-2-1 1 0 0,2 1 0 0 0,93 26 151 0 0,-90-27-134 0 0,0 0-1 0 0,-1-2 1 0 0,1 1 0 0 0,0 0-1 0 0,0 0 1 0 0,-1-1 0 0 0,0 0-1 0 0,0-1 1 0 0,1 1 0 0 0,-1-1-1 0 0,-1-1 1 0 0,2 1 0 0 0,-1 0-1 0 0,-1-1 1 0 0,0 0 0 0 0,0 0-1 0 0,0-1 1 0 0,0-1 0 0 0,0 2-1 0 0,0-3-16 0 0,38-89 287 0 0,-7-2 32 0 0,-35 91-295 0 0,1-1 0 0 0,-1-1 0 0 0,-1 1 1 0 0,0-1-1 0 0,-1 1 0 0 0,1-1 0 0 0,-2 2 0 0 0,0-1 0 0 0,0-1 1 0 0,0 1-1 0 0,0 0 0 0 0,-2 1 0 0 0,1-1 0 0 0,0 0 1 0 0,-2 0-25 0 0,4 7 0 0 0,0-1 5 0 0,0 0 0 0 0,0-2 0 0 0,-1 2 0 0 0,0 0 1 0 0,1 0-1 0 0,-1-1 0 0 0,1 1 0 0 0,-1 0 0 0 0,-1 1 0 0 0,1-1 0 0 0,0-1 0 0 0,0 2 0 0 0,-1 0 0 0 0,1-1 0 0 0,0 1 0 0 0,0 0 0 0 0,-2 0 0 0 0,2-1 0 0 0,0 1 0 0 0,-1 0 0 0 0,0 1 1 0 0,0-1-6 0 0,-64-19 253 0 0,62 18-253 0 0,-1 0-1 0 0,0-1 1 0 0,0 1 0 0 0,0 1 0 0 0,1 0-1 0 0,-1 0 1 0 0,-1 0 0 0 0,2 1 0 0 0,-1 0-1 0 0,0 0 1 0 0,0 0 0 0 0,-1 1-1 0 0,2 0 1 0 0,-1 0 0 0 0,1 0 0 0 0,-2 0-1 0 0,1 1 1 0 0,1 1 0 0 0,-1-1 0 0 0,-1 1 0 0 0,-13 6 18 0 0,-25 23-16 0 0,35-16-1 0 0,1-1 0 0 0,0 1 0 0 0,1 0 0 0 0,1 1 1 0 0,1-1-1 0 0,1 1 0 0 0,0 1 0 0 0,1-1 0 0 0,1 0 1 0 0,-1 18-2 0 0,-18 80 17 0 0,20-111-15 0 0,-1 2 0 0 0,1-2 1 0 0,-1 2-1 0 0,2-1 0 0 0,-1 1 0 0 0,1-1 0 0 0,0 1 1 0 0,0-1-1 0 0,1 0 0 0 0,-1 1 0 0 0,1 0 0 0 0,0 0 1 0 0,1-1-1 0 0,-1 1 0 0 0,1-1 0 0 0,0 0 0 0 0,0 1 1 0 0,1-1-1 0 0,-1 1 0 0 0,2-1 0 0 0,-1 0 0 0 0,0 0 1 0 0,1 2-3 0 0,2-4 0 0 0,-2 1 1 0 0,2-1-1 0 0,-2 0 0 0 0,1 1 1 0 0,1-1-1 0 0,-1-1 1 0 0,1 1-1 0 0,-1-1 1 0 0,1 0-1 0 0,0 0 1 0 0,0 1-1 0 0,5-1 0 0 0,-4 0 10 0 0,2-1 1 0 0,-1 1-1 0 0,0-1 0 0 0,0-1 0 0 0,0 2 1 0 0,1-2-1 0 0,-1 0 0 0 0,0-2 0 0 0,1 2 1 0 0,-1-1-1 0 0,0-1 0 0 0,0 1 1 0 0,0-1-1 0 0,0 0 0 0 0,-1-1 0 0 0,1 0 1 0 0,6-4-11 0 0,39-28 89 0 0,-42 20-44 0 0,-1 1 1 0 0,0-2-1 0 0,-2 0 0 0 0,1 0 1 0 0,-2-1-1 0 0,-1 1 0 0 0,1-1 1 0 0,1-10-46 0 0,35-95 309 0 0,-41 113-284 0 0,-1-1 0 0 0,0 0-1 0 0,0 0 1 0 0,-1 0 0 0 0,0 0 0 0 0,0 0-1 0 0,-2 0 1 0 0,1 1 0 0 0,-1-1-1 0 0,0 1 1 0 0,-1 0 0 0 0,0-1 0 0 0,-2-1-25 0 0,5 9 3 0 0,0 0 1 0 0,0 0-1 0 0,0 0 1 0 0,0 0 0 0 0,-2 0-1 0 0,2 1 1 0 0,0-1-1 0 0,-1 1 1 0 0,0-2 0 0 0,1 2-1 0 0,-2-1 1 0 0,1 1 0 0 0,1 0-1 0 0,-1 0 1 0 0,0 0-1 0 0,-1-1 1 0 0,1 1 0 0 0,0 1-1 0 0,0-1 1 0 0,-1 1-1 0 0,1-1 1 0 0,0 1 0 0 0,0-1-1 0 0,-3 1-3 0 0,-83-30-42 0 0,78 30 27 0 0,-1 1 1 0 0,0 0-1 0 0,1 0 1 0 0,-1 1 0 0 0,1 2-1 0 0,-1-2 1 0 0,1 1-1 0 0,0 2 1 0 0,-1-1 0 0 0,1 1-1 0 0,2 0 1 0 0,-2 1 0 0 0,1-1-1 0 0,-7 7 15 0 0,12-8-5 0 0,-2 2 0 0 0,2-2 0 0 0,-1 2 0 0 0,1-1 0 0 0,0 1 0 0 0,0-1 0 0 0,0 1-1 0 0,1 0 1 0 0,0 0 0 0 0,1 1 0 0 0,-1-2 0 0 0,1 2 0 0 0,0 0 0 0 0,1 0 0 0 0,-1 4 5 0 0,-14 35-26 0 0,13-37 25 0 0,-1 0 0 0 0,2 0 1 0 0,0 0-1 0 0,0 1 1 0 0,0-1-1 0 0,1 1 1 0 0,0-1-1 0 0,1 1 1 0 0,0-1-1 0 0,1 1 1 0 0,0-1-1 0 0,1 1 1 0 0,0-1-1 0 0,0 1 1 0 0,0-1-1 0 0,2 0 1 0 0,-1 0-1 0 0,0 0 1 0 0,2-1-1 0 0,-1 0 1 0 0,4 5 0 0 0,32 4 28 0 0,-13-11-9 0 0,54 21 50 0 0,-75-27-56 0 0,-2 1 0 0 0,1-1-1 0 0,-1 0 1 0 0,1 0 0 0 0,-1 0 0 0 0,0-1 0 0 0,1 0 0 0 0,1 1 0 0 0,-2-2 0 0 0,0 0 0 0 0,0 1-1 0 0,0 0 1 0 0,1-1 0 0 0,-1 0 0 0 0,-1-1 0 0 0,2 1 0 0 0,-2-1 0 0 0,2 0 0 0 0,-2 0-1 0 0,0 1 1 0 0,1-1 0 0 0,-1-1 0 0 0,0 1 0 0 0,0-2 0 0 0,0 2 0 0 0,-1-1 0 0 0,1 0-1 0 0,-1 0 1 0 0,0-1-13 0 0,19-62 280 0 0,-18 60-259 0 0,1-2 0 0 0,-1 1-1 0 0,-1 0 1 0 0,1-1 0 0 0,-1 1-1 0 0,-1 0 1 0 0,1-1 0 0 0,-2 0-1 0 0,1 1 1 0 0,-1-1 0 0 0,-1 0-1 0 0,1 0 1 0 0,-1 1 0 0 0,-1-1-1 0 0,1 1 1 0 0,-1 0 0 0 0,-2-1-1 0 0,2 1 1 0 0,-1 0 0 0 0,-1 0-1 0 0,0 1 1 0 0,-1-1 0 0 0,1 0-1 0 0,-5-4-20 0 0,-41-45-14 0 0,-27 31-73 0 0,-16 0-78 0 0,88 27 151 0 0,0-1 1 0 0,1 1-1 0 0,-1 0 1 0 0,1 0-1 0 0,0 0 0 0 0,-1 1 1 0 0,1 1-1 0 0,-1-2 1 0 0,1 1-1 0 0,0 1 1 0 0,0 0-1 0 0,-1-1 1 0 0,2 1-1 0 0,0 0 1 0 0,-1 1-1 0 0,1-1 0 0 0,0 0 1 0 0,-1 1-1 0 0,2-1 1 0 0,-1 2-1 0 0,1-1 1 0 0,-1-1-1 0 0,1 2 1 0 0,0-1-1 0 0,0 1 1 0 0,1-1-1 0 0,-1 1 0 0 0,1-1 1 0 0,0 1-1 0 0,0-1 1 0 0,1 2-1 0 0,-1 3 14 0 0,-13 65-41 0 0,-25 57-16 0 0,37-123 58 0 0,2 1 0 0 0,0 0 0 0 0,2 0 0 0 0,-1 0 0 0 0,0 0 1 0 0,1-1-1 0 0,0 1 0 0 0,0 0 0 0 0,2-1 0 0 0,-1 0 0 0 0,0 0 0 0 0,1 0 1 0 0,0 0-1 0 0,1 0 0 0 0,3 2-1 0 0,36 7-1 0 0,-27-9 13 0 0,-13-4-11 0 0,1-2 0 0 0,-1 1 0 0 0,1-1 0 0 0,-1 1 0 0 0,2-1 0 0 0,-2-1 0 0 0,2 0 0 0 0,-1 1 0 0 0,0-2 0 0 0,0 1 0 0 0,1 1 0 0 0,-1-2 0 0 0,0 0 0 0 0,0 0 0 0 0,1 0 0 0 0,0-2 0 0 0,-2 1 0 0 0,2 1 0 0 0,-1-2 0 0 0,1 1-1 0 0,76-44 106 0 0,-74 40-91 0 0,0-2-1 0 0,-1 0 1 0 0,-1 1-1 0 0,1-2 1 0 0,0 1-1 0 0,-2 0 1 0 0,1-1-1 0 0,-1 0 1 0 0,0-1-1 0 0,-1 0 1 0 0,1 0-1 0 0,-2 0 1 0 0,0 0-1 0 0,0 0 1 0 0,0 0-1 0 0,-1-2-14 0 0,24-71 274 0 0,-23 76-262 0 0,-1 0 1 0 0,1-2-1 0 0,-1 1 1 0 0,0 0-1 0 0,0 0 1 0 0,-1 0 0 0 0,1 0-1 0 0,-2-1 1 0 0,1 1-1 0 0,-1 0 1 0 0,-1-1-1 0 0,1 2 1 0 0,-2-2-1 0 0,1 1 1 0 0,-1 0 0 0 0,1 0-1 0 0,-1 0 1 0 0,0 0-1 0 0,-2 0 1 0 0,2 1-1 0 0,-1-1 1 0 0,-3-2-13 0 0,3 6 2 0 0,-1 0 0 0 0,2-1 0 0 0,-1 2 0 0 0,-1-1 0 0 0,0 0 0 0 0,1 1 0 0 0,-1 0 0 0 0,0 0 0 0 0,0-1 0 0 0,0 1 0 0 0,0 1 0 0 0,0 0 0 0 0,0 0 0 0 0,-1 0 0 0 0,1 0 0 0 0,-1 0 0 0 0,1 1 0 0 0,-1 0 0 0 0,-1 0-2 0 0,-33-8-72 0 0,-35-20-1 0 0,64 28 58 0 0,0 0 0 0 0,0 0-1 0 0,0 1 1 0 0,0 0 0 0 0,0 1 0 0 0,0-1-1 0 0,0 3 1 0 0,1-2 0 0 0,-1 1 0 0 0,1 2-1 0 0,0-1 1 0 0,-1 1 0 0 0,2-1 0 0 0,-8 7 15 0 0,9-4-17 0 0,1-1 1 0 0,1 0-1 0 0,0 2 1 0 0,1-1-1 0 0,-1 1 1 0 0,1-1-1 0 0,1 1 1 0 0,-1 0-1 0 0,1 0 1 0 0,0 0-1 0 0,0 0 0 0 0,1 0 1 0 0,1 1-1 0 0,0-1 1 0 0,0 1-1 0 0,1 0 1 0 0,0-1-1 0 0,0 9 17 0 0,-31 103-69 0 0,30-113 62 0 0,-1 0 0 0 0,2 1 0 0 0,0 0 0 0 0,0 0 0 0 0,2-1 0 0 0,-1 1 0 0 0,0 0 0 0 0,0-1 0 0 0,1 0 0 0 0,0 1 0 0 0,1-1 0 0 0,0 1-1 0 0,0-2 1 0 0,1 1 0 0 0,0 0 0 0 0,-1 0 0 0 0,2-2 0 0 0,3 5 7 0 0,64 7 66 0 0,-7 10-52 0 0,-59-27 0 0 0,2 0 0 0 0,-1-2 0 0 0,0 2 0 0 0,-1-1-1 0 0,2-1 1 0 0,-1 1 0 0 0,-1-1 0 0 0,1 0 0 0 0,0-1 0 0 0,-2 0-1 0 0,3 0-13 0 0,39-27 51 0 0,-38 17-28 0 0,0 1 0 0 0,-1 0 1 0 0,-1-2-1 0 0,0 1 0 0 0,0-1 0 0 0,-2-1 0 0 0,1 2 1 0 0,-2-3-1 0 0,0 2 0 0 0,-1-1-23 0 0,29-82 167 0 0,-30 88-160 0 0,-1 0-1 0 0,0 2 1 0 0,-1-2 0 0 0,0 0 0 0 0,0 0 0 0 0,-1 0 0 0 0,0 1 0 0 0,-2-1 0 0 0,2 0-1 0 0,-1 1 1 0 0,-1 1 0 0 0,-1-2 0 0 0,1 1 0 0 0,-3-3-7 0 0,0-1-5 0 0,5 9 2 0 0,-1 0-1 0 0,1 1 1 0 0,-1-2-1 0 0,1 2 1 0 0,-1 0-1 0 0,1 0 1 0 0,-2-1-1 0 0,1 1 1 0 0,0 0-1 0 0,0 0 1 0 0,-1 0-1 0 0,1 0 1 0 0,-1 0-1 0 0,1 1 1 0 0,-1-1-1 0 0,0 1 1 0 0,1 0-1 0 0,-1 0 1 0 0,-1-1-1 0 0,0 1 4 0 0,-32-15-71 0 0,33 13 57 0 0,-1 1 0 0 0,0 0 0 0 0,1 1-1 0 0,-2-1 1 0 0,2 0 0 0 0,-2 0 0 0 0,2 1 0 0 0,-1 0 0 0 0,-1 0-1 0 0,2 1 1 0 0,-2-1 0 0 0,1 1 0 0 0,-1 0 0 0 0,1 0 0 0 0,1 0 0 0 0,-2 0-1 0 0,1 1 1 0 0,-1-1 0 0 0,1 1 14 0 0,-2 1-11 0 0,2-1 0 0 0,-1 0 1 0 0,1 2-1 0 0,0-1 0 0 0,0 0 0 0 0,0 0 0 0 0,0 1 1 0 0,0 0-1 0 0,0-1 0 0 0,1 1 0 0 0,-1 1 0 0 0,0-1 1 0 0,2 1-1 0 0,-1-1 0 0 0,-1 1 0 0 0,2 0 0 0 0,0 0 1 0 0,0 1-1 0 0,-1-2 0 0 0,1 2 11 0 0,-42 180-84 0 0,22-121 55 0 0,19-56 21 0 0,0 0-1 0 0,-1 0 0 0 0,2 0 1 0 0,0 1-1 0 0,0 0 0 0 0,1 0 1 0 0,-1 0-1 0 0,1 0 0 0 0,0 5 9 0 0,18 45 34 0 0,0-51-48 0 0,-11-4 20 0 0,0-1 1 0 0,1-1-1 0 0,-1 1 0 0 0,1 0 0 0 0,0-2 0 0 0,0 1 0 0 0,0-1 0 0 0,0 0 1 0 0,0 0-1 0 0,0-1 0 0 0,0 0 0 0 0,0 0 0 0 0,1 0 0 0 0,-2-1 0 0 0,2 0-6 0 0,63-31 111 0 0,-62 25-102 0 0,0 0 0 0 0,-1 0 0 0 0,1-1-1 0 0,-1 0 1 0 0,-1-1 0 0 0,0 0 0 0 0,0 0 0 0 0,0 0 0 0 0,-2-1 0 0 0,1 0-1 0 0,-2 0 1 0 0,1 0 0 0 0,-1 0 0 0 0,3-11-9 0 0,15-56 279 0 0,-19 73-266 0 0,0-2 1 0 0,-1 1-1 0 0,0-1 1 0 0,0 2-1 0 0,-1-2 1 0 0,1 0-1 0 0,-1 1 1 0 0,0-1-1 0 0,0 1 1 0 0,-1-2-1 0 0,0 1 1 0 0,0 1-1 0 0,0-1 1 0 0,-1 1 0 0 0,0-1-1 0 0,0 1 1 0 0,-1-1-1 0 0,1 0 1 0 0,-1 1-1 0 0,0-1 1 0 0,0 2-1 0 0,-3-5-13 0 0,-34-16-125 0 0,36 23 117 0 0,-1 1-1 0 0,1 0 1 0 0,0 0 0 0 0,-1 0 0 0 0,1 0 0 0 0,0 1 0 0 0,-2-1 0 0 0,2 1-1 0 0,0 0 1 0 0,-1 0 0 0 0,1 0 0 0 0,0 0 0 0 0,-2 0 0 0 0,2 1-1 0 0,-1-1 1 0 0,1 1 0 0 0,0 0 0 0 0,-1 0 0 0 0,1 0 0 0 0,0 1-1 0 0,-1-1 1 0 0,2 1 0 0 0,-1 0 0 0 0,-1 0 0 0 0,2 0 0 0 0,-1 0 0 0 0,1 1-1 0 0,-1-1 1 0 0,0 0 0 0 0,1 1 0 0 0,0 0 0 0 0,-1 0 0 0 0,2-1-1 0 0,-2 4 9 0 0,-36 155-164 0 0,2-29 122 0 0,37-130 41 0 0,0 0-1 0 0,0 1 1 0 0,0-1 0 0 0,0 0 0 0 0,0-1 0 0 0,0 1 0 0 0,0 1 0 0 0,0-1 0 0 0,1 0-1 0 0,-1 0 1 0 0,1 1 0 0 0,0-1 0 0 0,-1-1 0 0 0,2 1 0 0 0,-1 0 0 0 0,0 1 0 0 0,0-2-1 0 0,0 1 1 0 0,0-1 0 0 0,1 1 0 0 0,0-1 0 0 0,-1 2 0 0 0,1-2 0 0 0,-1 0 0 0 0,1 0-1 0 0,-1 1 1 0 0,2-1 0 0 0,-1 0 0 0 0,-1-1 0 0 0,1 2 0 0 0,0-1 0 0 0,2 0 1 0 0,3 0 7 0 0,0 0 1 0 0,0 0-1 0 0,1-1 0 0 0,-2 0 1 0 0,2 0-1 0 0,-1 0 1 0 0,0-1-1 0 0,0 0 1 0 0,0-1-1 0 0,0 1 1 0 0,-1-2-1 0 0,1 1 0 0 0,0-1 1 0 0,-1 1-1 0 0,1-2 1 0 0,-1 1-1 0 0,-1-2 1 0 0,2 2-1 0 0,3-6-7 0 0,-1 0 10 0 0,-2 0 1 0 0,0 0-1 0 0,0 0 1 0 0,0-1-1 0 0,-2 0 0 0 0,1 0 1 0 0,-1 0-1 0 0,0-1 1 0 0,-2 0-1 0 0,2 0 0 0 0,-2 0 1 0 0,-1 0-1 0 0,1-1 1 0 0,-2 0-1 0 0,1-7-10 0 0,31-80 248 0 0,-32 92-240 0 0,-1 0-1 0 0,2 0 1 0 0,-4-1-1 0 0,2 1 1 0 0,-1 0-1 0 0,0 0 1 0 0,0-1-1 0 0,0 1 1 0 0,-1 1-1 0 0,0-2 1 0 0,-1 1-1 0 0,0 1 1 0 0,0 0-1 0 0,-1-1 1 0 0,1 1-1 0 0,-3-2-7 0 0,-54-18-140 0 0,58 25 127 0 0,-1-1-1 0 0,-1 1 1 0 0,1 0 0 0 0,0 0-1 0 0,-1-1 1 0 0,2 1-1 0 0,-1 0 1 0 0,-1 1 0 0 0,0-1-1 0 0,0 1 1 0 0,1 0 0 0 0,0 0-1 0 0,-1 0 1 0 0,1 0-1 0 0,0 0 1 0 0,-1 1 0 0 0,1-1-1 0 0,0 1 1 0 0,-1 0 0 0 0,1 1-1 0 0,0-1 1 0 0,0 0-1 0 0,0 1 1 0 0,0-1 0 0 0,1 1-1 0 0,-2 1 1 0 0,2-2 0 0 0,-1 1-1 0 0,0 0 1 0 0,1 1-1 0 0,-2 1 14 0 0,-2 11-7 0 0,1 1 0 0 0,0 0 0 0 0,1 0 0 0 0,0 0 0 0 0,2 1 0 0 0,0-2 0 0 0,1 2 0 0 0,1 3 7 0 0,-4 10-24 0 0,-28 85-106 0 0,32-113 129 0 0,1 1 0 0 0,-1 0 1 0 0,0-1-1 0 0,1 0 1 0 0,-1 0-1 0 0,1 1 0 0 0,1-1 1 0 0,-1 0-1 0 0,0 0 0 0 0,0 1 1 0 0,0-2-1 0 0,0 1 0 0 0,0 0 1 0 0,1-1-1 0 0,0 1 1 0 0,0 1-1 0 0,-1-2 0 0 0,1 0 1 0 0,-1 1-1 0 0,2-1 0 0 0,-1 0 1 0 0,0 0-1 0 0,0 1 1 0 0,-1-1-1 0 0,2 0 0 0 0,-1 0 1 0 0,0 0-1 0 0,0-1 0 0 0,2 1 1 0 0,-2-1-1 0 0,0 0 1 0 0,0 1-1 0 0,0-1 0 0 0,1 0 1 0 0,-1 0-1 0 0,1 0 1 0 0,3 0 5 0 0,-1 0 0 0 0,1 0 0 0 0,0 0 1 0 0,-1-1-1 0 0,2 0 0 0 0,-2 0 0 0 0,1 0 0 0 0,0 0 1 0 0,-2-2-1 0 0,2 1 0 0 0,-1 0 0 0 0,1 0 0 0 0,-2-2 0 0 0,2 2 1 0 0,-2-1-1 0 0,1 0 0 0 0,-1-2 0 0 0,1 2 0 0 0,-1-2 0 0 0,-1 2 1 0 0,2-2-1 0 0,-2 1 0 0 0,1 0 0 0 0,-1-2 0 0 0,0 2 0 0 0,-1-2 1 0 0,1 1-1 0 0,0 0 0 0 0,-2-1 0 0 0,1 1 0 0 0,1-1 0 0 0,-2 0-5 0 0,34-85 304 0 0,-35 87-294 0 0,1-1-1 0 0,-1 2 0 0 0,0-1 0 0 0,0-1 1 0 0,0 1-1 0 0,0-1 0 0 0,-1 1 0 0 0,0-1 1 0 0,1 1-1 0 0,-1 0 0 0 0,-1 0 0 0 0,1 0 1 0 0,-1 0-1 0 0,0 0 0 0 0,0 0 0 0 0,-1-1-9 0 0,-17-1-88 0 0,-49-20-40 0 0,64 24 119 0 0,2 2 0 0 0,-2 0 0 0 0,1 0 0 0 0,1 0 0 0 0,-2 2 0 0 0,2-2 0 0 0,-2 1 0 0 0,2 0 0 0 0,-1 0 0 0 0,0 0 0 0 0,1 0 0 0 0,-2 0 0 0 0,2 1 0 0 0,0 1 0 0 0,-1-2 0 0 0,1 1 0 0 0,0 0 0 0 0,-1 2 0 0 0,2-2 0 0 0,-1 0 0 0 0,1 1 0 0 0,-2 1 0 0 0,2-2 0 0 0,0 1 0 0 0,0 1 0 0 0,-1-1-1 0 0,1 0 1 0 0,1 1 0 0 0,-1 0 0 0 0,1-1 0 0 0,-2 3 9 0 0,-37 153-213 0 0,37-152 207 0 0,1 0 0 0 0,-2-1 0 0 0,2 1 0 0 0,1 1 0 0 0,-1-1 0 0 0,1 0 0 0 0,0 0 0 0 0,-1 1 0 0 0,2-1 0 0 0,0 0 0 0 0,0 0-1 0 0,2 1 1 0 0,-1-1 0 0 0,0 0 0 0 0,0 0 0 0 0,1 0 0 0 0,0 2 6 0 0,1-6 2 0 0,0-1 0 0 0,-1 0 0 0 0,0 1 0 0 0,2-1 0 0 0,-2 0 0 0 0,1 0 0 0 0,0 1 0 0 0,0-2 0 0 0,0 1 0 0 0,1-1 0 0 0,-1 0 0 0 0,0 0 0 0 0,1 0 0 0 0,-1 1 0 0 0,0-1 0 0 0,1-1 0 0 0,-1 1 0 0 0,0-1 0 0 0,1 0 0 0 0,-1 0 0 0 0,4 0-2 0 0,-3-1 9 0 0,1 1 0 0 0,-1-1 0 0 0,1-1 1 0 0,-1 1-1 0 0,0 0 0 0 0,1 0 0 0 0,-1-1 0 0 0,1 1 1 0 0,-1-2-1 0 0,0 1 0 0 0,0 0 0 0 0,-1 0 1 0 0,1-2-1 0 0,0 1 0 0 0,0 1 0 0 0,-1-1 1 0 0,0-1-1 0 0,-1 1 0 0 0,2 0 0 0 0,-2-2 0 0 0,1 2 1 0 0,0-2-1 0 0,-1 2 0 0 0,0-2 0 0 0,0-1-9 0 0,18-42 156 0 0,5-40 30 0 0,-25 87-177 0 0,1-2-14 0 0,0 1 0 0 0,-1 1 0 0 0,1-1 1 0 0,-1 0-1 0 0,1-1 0 0 0,-1 1 0 0 0,0 0 0 0 0,0 0 1 0 0,0 0-1 0 0,0-1 0 0 0,0 1 0 0 0,-1 0 0 0 0,1 0 1 0 0,0-1-1 0 0,-1 1 0 0 0,1 0 0 0 0,-1 1 1 0 0,0-1-1 0 0,0-1 0 0 0,0 1 0 0 0,0 1 0 0 0,-1-1 1 0 0,1 0-1 0 0,0 0 0 0 0,0 0 0 0 0,-1 1 0 0 0,1-1 1 0 0,-1 1-1 0 0,0 0 0 0 0,0 0 0 0 0,1-1 0 0 0,-1 0 1 0 0,0 2-1 0 0,-1-1 0 0 0,2 0 0 0 0,-1 0 0 0 0,0 0 1 0 0,0 1-1 0 0,-1-1 0 0 0,1 1 0 0 0,0 0 0 0 0,0-2 1 0 0,-1 2-1 0 0,1 0 0 0 0,-1 0 5 0 0,0 2-5 0 0,-1 0 0 0 0,1-1 0 0 0,-1 0 0 0 0,1 1-1 0 0,0 1 1 0 0,-1-1 0 0 0,2 0 0 0 0,-1 0 0 0 0,1 0 0 0 0,-2 1 0 0 0,2 0 0 0 0,0-1-1 0 0,0 2 1 0 0,-1-1 0 0 0,1 0 0 0 0,0-1 0 0 0,1 2 0 0 0,-1-1 0 0 0,0 1 0 0 0,1 0 0 0 0,0-1-1 0 0,0 1 1 0 0,0-1 0 0 0,0 0 0 0 0,1 2 0 0 0,-1-2 0 0 0,1 0 0 0 0,0 2 0 0 0,0-2-1 0 0,1 2 6 0 0,-8 26-21 0 0,-13 24 48 0 0,18-53-40 0 0,1 1 1 0 0,-1-1-1 0 0,-1 2 0 0 0,2-2 0 0 0,0 1 1 0 0,-1 1-1 0 0,1-2 0 0 0,1 1 1 0 0,-1 1-1 0 0,0-1 0 0 0,-1 0 1 0 0,2 1-1 0 0,0-1 0 0 0,0 0 0 0 0,0 1 1 0 0,0-1-1 0 0,0 0 0 0 0,0 1 1 0 0,2-1-1 0 0,-2 0 0 0 0,2 2 13 0 0,42 4 68 0 0,-38-12-64 0 0,-2 2-1 0 0,2-1 1 0 0,-2 0 0 0 0,2 0-1 0 0,-2-1 1 0 0,1 0 0 0 0,0 1-1 0 0,0-1 1 0 0,-2-1-1 0 0,2 1 1 0 0,-1-2 0 0 0,0 2-1 0 0,-1-1 1 0 0,1-1-1 0 0,-1 1 1 0 0,0-1 0 0 0,0 1-1 0 0,-1-1 1 0 0,2 0-1 0 0,-2-2-3 0 0,28-75 42 0 0,-14 45 0 0 0,-14 33-36 0 0,0 1 0 0 0,-1 0 0 0 0,2-2 0 0 0,-2 2 0 0 0,1 0 0 0 0,-1-1 0 0 0,0 0 0 0 0,0 0 0 0 0,-1 1-1 0 0,1-1 1 0 0,-1 0 0 0 0,1 0 0 0 0,-1 1 0 0 0,0-2 0 0 0,0 2 0 0 0,-1-5-6 0 0,-1 7-6 0 0,1 0 0 0 0,-1 0 0 0 0,1-1 0 0 0,-2 1 0 0 0,2 1 0 0 0,-1-1 0 0 0,0 1 0 0 0,1-1 0 0 0,-1 1 0 0 0,-1 0 0 0 0,2-1 0 0 0,-1 1 0 0 0,0 0 0 0 0,1 0 0 0 0,-2 0 0 0 0,1 0 0 0 0,0 0 0 0 0,1 1 0 0 0,-1-1 0 0 0,-1 1 0 0 0,2-1 0 0 0,-1 1 0 0 0,1-1 0 0 0,-1 1 0 0 0,1 1 0 0 0,-2-1 0 0 0,2 0 0 0 0,-1 0 0 0 0,1 0 0 0 0,0 0 0 0 0,-1 0 0 0 0,0 0 0 0 0,1 0 0 0 0,0 2 0 0 0,0-2 0 0 0,0 1 0 0 0,0-1 0 0 0,0 1 6 0 0,-39 82-11 0 0,10-15 51 0 0,6-11-32 0 0,24-59-8 0 0,1 1-1 0 0,-1 0 0 0 0,1-1 0 0 0,-1 1 1 0 0,1 0-1 0 0,1-1 0 0 0,-2 1 0 0 0,1 0 1 0 0,-1 0-1 0 0,1 0 0 0 0,-1-1 0 0 0,1 1 1 0 0,0 0-1 0 0,-1 0 0 0 0,1 0 1 0 0,-1 0-1 0 0,1 0 0 0 0,0 0 0 0 0,-1 0 1 0 0,1 0-1 0 0,-1 1 0 0 0,2-1 0 0 0,-1 0 1 0 0,-1 0-1 0 0,1 0 0 0 0,-1 1 0 0 0,1-1 1 0 0,-1 0-1 0 0,1 1 0 0 0,-1-1 1 0 0,1 0-1 0 0,-1 1 0 0 0,1-1 0 0 0,-1 0 1 0 0,1 1-1 0 0,-1-1 0 0 0,0 1 0 0 0,2-1 1 0 0,-2 1-1 0 0,0-1 0 0 0,1 1 0 0 0,-1-1 1 0 0,0 2-1 0 0,0-1 0 0 0,0-1 1 0 0,1 1-1 0 0,-1-1 0 0 0,0 1 0 0 0,0 0 1 0 0,0-1-1 0 0,0 1 0 0 0,0-1 0 0 0,0 1 1 0 0,0 0-1 0 0,0-1 0 0 0,0 2 0 0 0,0-2 1 0 0,-1 1-1 0 0,1-1 0 0 0,0 1 1 0 0,7-7 2 0 0,2-1 1 0 0,-1 1-1 0 0,-1-1 0 0 0,1 0 0 0 0,-2 0 0 0 0,1-1 0 0 0,-1-1 0 0 0,0 1 0 0 0,-1-1 0 0 0,0 0 1 0 0,0 0-1 0 0,-1 0 0 0 0,0-1 0 0 0,0 0 0 0 0,-2 1 0 0 0,2-1 0 0 0,-2-6-2 0 0,25-79-21 0 0,-16 57-67 0 0,-41 54-93 0 0,4 55-2203 0 0,20-51-608 0 0,0-1-1294 0 0</inkml:trace>
  <inkml:trace contextRef="#ctx0" brushRef="#br0" timeOffset="-4129.639">4228 4098 24 0 0,'0'0'763'0'0,"0"0"168"0"0,-4 1 4388 0 0,-15 1-3221 0 0,2 39-1363 0 0,9-22-510 0 0,0 1 0 0 0,0-1-1 0 0,3 1 1 0 0,-1 1 0 0 0,2-1 0 0 0,1 2 0 0 0,0-2-1 0 0,1 1 1 0 0,2 19-225 0 0,0-38 21 0 0,0-1 0 0 0,1 1 0 0 0,-1 0 0 0 0,1 0 0 0 0,-1 0 0 0 0,1-1 0 0 0,-1 1 0 0 0,2 0 0 0 0,-1 0-1 0 0,0-1 1 0 0,0 0 0 0 0,0 1 0 0 0,0-1 0 0 0,0 0 0 0 0,0 1 0 0 0,0-1 0 0 0,2 0 0 0 0,-2 0 0 0 0,0 0 0 0 0,1 0 0 0 0,-1 0 0 0 0,0 0 0 0 0,2 0 0 0 0,-2-1-1 0 0,1 2 1 0 0,0-2 0 0 0,-1 1 0 0 0,3-1-21 0 0,16 10 194 0 0,-10-6-91 0 0,0 1-1 0 0,0-2 0 0 0,1 0 1 0 0,-1 1-1 0 0,1-2 0 0 0,0 0 1 0 0,0-1-1 0 0,-1 0 0 0 0,2 0 1 0 0,-1-1-1 0 0,0 0 0 0 0,0-1 1 0 0,0 0-1 0 0,0-1 0 0 0,-1 0 1 0 0,1 0-1 0 0,-1-2 0 0 0,2 0 1 0 0,1-1-103 0 0,49-43 1004 0 0,-59 45-973 0 0,30-56 706 0 0,-7-16 126 0 0,-22 66-736 0 0,1 2 0 0 0,-2-2 0 0 0,0 0 0 0 0,-1 0 0 0 0,1 0 0 0 0,-1-1 0 0 0,0 1 0 0 0,-1 0 0 0 0,-1-1 0 0 0,1 1 0 0 0,-1-1 0 0 0,-1 1 0 0 0,1-1 0 0 0,-2 1 0 0 0,1-1 0 0 0,-1 1 0 0 0,-1 0 0 0 0,0 0 0 0 0,0 1 0 0 0,-1-1 0 0 0,0 0 0 0 0,0 1 0 0 0,-1 0-127 0 0,3 5 40 0 0,0 1 0 0 0,-1 0 0 0 0,0 0 0 0 0,1 0 0 0 0,-2 0 0 0 0,2 1 0 0 0,-1 0 0 0 0,1-2 0 0 0,-2 2 0 0 0,1 0 0 0 0,1 0 0 0 0,-2 0 0 0 0,1 1 0 0 0,0-1 0 0 0,-1 1 0 0 0,-1-1-40 0 0,-27-7 86 0 0,13-1-53 0 0,-67-15 94 0 0,75 24-106 0 0,1 0-1 0 0,-2 2 0 0 0,2 0 0 0 0,-1 0 0 0 0,1 0 0 0 0,0 1 0 0 0,0 1 1 0 0,0-1-1 0 0,0 2 0 0 0,1-1 0 0 0,-9 6-20 0 0,-47 23 80 0 0,53-27-78 0 0,2 1 0 0 0,0 1 0 0 0,0 0 0 0 0,1 0-1 0 0,1 1 1 0 0,-1 0 0 0 0,1 1 0 0 0,0-1 0 0 0,0 2 0 0 0,2-1 0 0 0,-1 2 0 0 0,1-1 0 0 0,1 0 0 0 0,-3 9-2 0 0,-23 100-83 0 0,28-115 80 0 0,2 0 0 0 0,-1 0 0 0 0,1-1 1 0 0,0 2-1 0 0,0-2 0 0 0,1 2 0 0 0,-1-1 0 0 0,1 0 1 0 0,0 0-1 0 0,0 0 0 0 0,1 0 0 0 0,0 1 0 0 0,-1-2 1 0 0,1 2-1 0 0,1-2 0 0 0,-1 1 0 0 0,2 1 0 0 0,-2-2 1 0 0,1 0-1 0 0,1 3 3 0 0,4 6-20 0 0,23 20 31 0 0,80-1-18 0 0,1 4 90 0 0,-97-35-68 0 0,1-1 0 0 0,-1 0 0 0 0,1-1 0 0 0,-2 0 1 0 0,2-2-1 0 0,-1 0 0 0 0,-1 0 0 0 0,1-1 0 0 0,0 0 1 0 0,0-2-1 0 0,-2 1 0 0 0,1-2 0 0 0,0 0 0 0 0,-1 0 1 0 0,6-4-16 0 0,-14 8 16 0 0,2 0 1 0 0,-2 1-1 0 0,1-2 1 0 0,-2 1-1 0 0,1 0 1 0 0,1-1 0 0 0,-2 1-1 0 0,0-1 1 0 0,2 0-1 0 0,-3 0 1 0 0,2-1-1 0 0,-1 1 1 0 0,-1-1 0 0 0,1 1-1 0 0,0-1 1 0 0,-1 0-1 0 0,-1 0 1 0 0,1 0-1 0 0,-1-2-16 0 0,36-100 340 0 0,-37 97-317 0 0,0 1 0 0 0,-1-1-1 0 0,0 0 1 0 0,0 1-1 0 0,-1-1 1 0 0,-1 1-1 0 0,0 0 1 0 0,0-1 0 0 0,-1 1-1 0 0,0 1 1 0 0,-1-1-23 0 0,-7-21 43 0 0,9 24-30 0 0,-1-1-1 0 0,1 1 0 0 0,0 0 0 0 0,-2 0 1 0 0,2 1-1 0 0,-2-1 0 0 0,0 1 0 0 0,0-1 0 0 0,0 2 1 0 0,0-1-1 0 0,0 1 0 0 0,-1-1 0 0 0,-3 0-12 0 0,-49-21 119 0 0,-34-8-75 0 0,86 32-47 0 0,1 2-1 0 0,-1-1 1 0 0,1 1 0 0 0,-1 0 0 0 0,0 1 0 0 0,1-1-1 0 0,-1 2 1 0 0,2-1 0 0 0,-2 0 0 0 0,1 1 0 0 0,-1-1-1 0 0,2 1 1 0 0,-2 1 0 0 0,2-1 0 0 0,-1 1 0 0 0,0-1-1 0 0,0 2 1 0 0,1-1 0 0 0,0 0 0 0 0,0 2 0 0 0,-1-2-1 0 0,2 2 1 0 0,0-2 0 0 0,-1 1 0 0 0,1 2 3 0 0,-5 12-7 0 0,1 0 0 0 0,1 0 0 0 0,0 1-1 0 0,2-1 1 0 0,1 1 0 0 0,-1 7 7 0 0,-34 94 30 0 0,38-116-32 0 0,-1-1 0 0 0,1 0 0 0 0,0 1 0 0 0,0-1 0 0 0,0 0 0 0 0,0 1 0 0 0,0-1 1 0 0,1 0-1 0 0,-1 1 0 0 0,1-2 0 0 0,1 1 0 0 0,-1 1 0 0 0,0-1 0 0 0,0 0 0 0 0,1 0 1 0 0,-1 0-1 0 0,1-1 0 0 0,0 2 0 0 0,0-2 0 0 0,0 0 0 0 0,0 1 0 0 0,1 0 0 0 0,-1-1 1 0 0,0 0-1 0 0,1 0 0 0 0,0-1 0 0 0,0 2 0 0 0,-1-1 0 0 0,1-1 0 0 0,0 0 0 0 0,0 0 1 0 0,1 1 1 0 0,88 34 60 0 0,-84-36-58 0 0,-2 0 0 0 0,2 0 1 0 0,-1 0-1 0 0,1-1 1 0 0,-2 0-1 0 0,1 0 1 0 0,1 0-1 0 0,-2-2 1 0 0,1 1-1 0 0,0 0 1 0 0,0-1-1 0 0,-1-1 1 0 0,1 1-1 0 0,2-3-2 0 0,-5 4 15 0 0,1-1 1 0 0,-2 1-1 0 0,2-2 0 0 0,-2 1 0 0 0,0-1 1 0 0,2 1-1 0 0,-2 0 0 0 0,-1-1 0 0 0,2 0 1 0 0,-1 1-1 0 0,-1-2 0 0 0,0 1 0 0 0,1-1 1 0 0,-1 1-1 0 0,0-1 0 0 0,0-2-15 0 0,22-57 166 0 0,-21 57-151 0 0,-1 2 0 0 0,1-2 1 0 0,-1 0-1 0 0,-1 1 1 0 0,0-2-1 0 0,0 1 0 0 0,0 1 1 0 0,-1-1-1 0 0,0 0 1 0 0,0-1-1 0 0,-1 2 0 0 0,1-1 1 0 0,-1 0-1 0 0,-1 1 1 0 0,1-1-1 0 0,-2 0 0 0 0,1 1 1 0 0,-1-1-1 0 0,1 0 0 0 0,-2 2 1 0 0,1-2-1 0 0,0 1 1 0 0,-2 1-1 0 0,1-2-15 0 0,-57-31-5 0 0,56 37-2 0 0,-1 0 1 0 0,2 1 0 0 0,-2-1 0 0 0,1 1 0 0 0,0 0-1 0 0,0 0 1 0 0,-1 1 0 0 0,2-1 0 0 0,-2 1 0 0 0,1 0-1 0 0,0 0 1 0 0,0 2 0 0 0,0-2 0 0 0,-1 1 0 0 0,2 0-1 0 0,0 0 1 0 0,-1 2 0 0 0,1-2 0 0 0,-1 1 0 0 0,1 1-1 0 0,0-1 1 0 0,0 0 0 0 0,1 1 0 0 0,-2 0-1 0 0,2-1 1 0 0,1 2 0 0 0,-2-1 0 0 0,1 1 0 0 0,-2 3 6 0 0,-7 14-20 0 0,2 0 1 0 0,0 2 0 0 0,1-1-1 0 0,0 0 1 0 0,3 2 0 0 0,-2 11 19 0 0,-11 14 18 0 0,17-46-25 0 0,-2 1 1 0 0,2 0-1 0 0,0 0 1 0 0,0 0-1 0 0,0 0 1 0 0,0 0 0 0 0,1 1-1 0 0,0-1 1 0 0,0 1-1 0 0,1 0 1 0 0,0-2-1 0 0,0 2 1 0 0,0-1 0 0 0,0 3 6 0 0,2-6-2 0 0,-1 0 1 0 0,1 0 0 0 0,1 0 0 0 0,-2-1 0 0 0,1 1 0 0 0,0-1 0 0 0,1 1-1 0 0,-1 0 1 0 0,0-1 0 0 0,0 0 0 0 0,2 0 0 0 0,-2 0 0 0 0,0-1 0 0 0,0 1-1 0 0,2 0 1 0 0,-2-1 0 0 0,0 0 0 0 0,1 1 0 0 0,0-1 0 0 0,-1 0 0 0 0,1 0 1 0 0,5 0 7 0 0,-1-1 1 0 0,-1 1 0 0 0,2-1 0 0 0,-1 0 0 0 0,0 0 0 0 0,-1-1-1 0 0,1-1 1 0 0,0 1 0 0 0,-1 0 0 0 0,1-1 0 0 0,0 0 0 0 0,-2-1-1 0 0,1 1 1 0 0,0-2 0 0 0,0 2 0 0 0,0-2 0 0 0,-2 0 0 0 0,2 0-1 0 0,-2 0 1 0 0,1 0 0 0 0,-1 0 0 0 0,0-2 0 0 0,0 1 0 0 0,0 1-1 0 0,0-2 1 0 0,-2 1 0 0 0,1 0 0 0 0,-1-1 0 0 0,1 1 0 0 0,-1-1-1 0 0,-1-2-7 0 0,32-78 242 0 0,-31 79-224 0 0,-2 0 0 0 0,0 1 0 0 0,0-1 0 0 0,0 0 1 0 0,-2 0-1 0 0,1 0 0 0 0,0 1 0 0 0,-1-1 0 0 0,0 1 1 0 0,-1-1-1 0 0,1 1 0 0 0,-1 0 0 0 0,0 0 0 0 0,-4-5-18 0 0,5 8-1 0 0,-1 0-1 0 0,0 1 0 0 0,1-1 0 0 0,0 2 1 0 0,-2-1-1 0 0,1 0 0 0 0,1 0 0 0 0,-2 0 1 0 0,1 1-1 0 0,0 0 0 0 0,-1-1 0 0 0,0 1 1 0 0,1 1-1 0 0,-1-1 0 0 0,0 1 0 0 0,0-2 1 0 0,0 2-1 0 0,-1 0 0 0 0,2 1 0 0 0,-1-1 0 0 0,-1 1 1 0 0,2-1-1 0 0,-2 1 0 0 0,1 0 0 0 0,-3 1 2 0 0,3-1-6 0 0,-1 1 0 0 0,1-1-1 0 0,-1 1 1 0 0,1 0 0 0 0,0 2-1 0 0,-1-2 1 0 0,1 1-1 0 0,0-1 1 0 0,0 1 0 0 0,-1 1-1 0 0,2 0 1 0 0,0-1 0 0 0,-2 0-1 0 0,2 2 1 0 0,0-1-1 0 0,-1 0 1 0 0,2 1 0 0 0,-1-1-1 0 0,0 0 1 0 0,0 2 0 0 0,1-2-1 0 0,0 2 1 0 0,-1-2 0 0 0,1 1-1 0 0,1 1 1 0 0,-1-1-1 0 0,0 4 7 0 0,-50 120-165 0 0,50-123 157 0 0,0-1 0 0 0,0 1-1 0 0,-1-1 1 0 0,1 2 0 0 0,1-2 0 0 0,-1 1-1 0 0,1 0 1 0 0,0 0 0 0 0,-1 0 0 0 0,2 0-1 0 0,-1 0 1 0 0,1 0 0 0 0,0 0 0 0 0,1 0-1 0 0,-1 0 1 0 0,2 0 0 0 0,-1 4 8 0 0,32 12 12 0 0,-27-19-9 0 0,0-1 0 0 0,1 0 0 0 0,-1-1 0 0 0,0 1 0 0 0,1-1 0 0 0,0 0 1 0 0,-1-1-1 0 0,0 1 0 0 0,1-1 0 0 0,-1 0 0 0 0,1 0 0 0 0,-1-1 0 0 0,0 0 0 0 0,0-1 0 0 0,-1 1 0 0 0,2-1 0 0 0,-1-1 0 0 0,-1 1 0 0 0,1 0 1 0 0,-2-1-1 0 0,2 0 0 0 0,-2-1 0 0 0,1 1 0 0 0,0 0 0 0 0,-1-1 0 0 0,1-1-3 0 0,1-1 21 0 0,-1-2-1 0 0,1 0 1 0 0,0 0-1 0 0,-2 0 1 0 0,0 0-1 0 0,1-1 1 0 0,-2 1-1 0 0,1-1 1 0 0,-2 0-1 0 0,1-2-20 0 0,26-61 240 0 0,-29 68-229 0 0,1-1-1 0 0,-1 1 1 0 0,0-1-1 0 0,0 1 1 0 0,-1-1-1 0 0,1 0 1 0 0,-1 2-1 0 0,0-2 0 0 0,-1 1 1 0 0,1-1-1 0 0,-2 2 1 0 0,1-2-1 0 0,0 2 1 0 0,0-2-1 0 0,-1 2 1 0 0,0-1-1 0 0,0 1 0 0 0,-3-4-10 0 0,-56-18 2 0 0,57 25-10 0 0,1-1 0 0 0,-1 1 0 0 0,1 1 0 0 0,-1-1 0 0 0,1 0 0 0 0,0 1 0 0 0,-1 0 0 0 0,0 0 0 0 0,0 0 0 0 0,1 1 0 0 0,-1-1 0 0 0,1 1 0 0 0,-1 0 0 0 0,1 0 0 0 0,-1 0 0 0 0,1 1 0 0 0,-1 0 0 0 0,1 0 0 0 0,1 0 0 0 0,-2 0 0 0 0,2 1 0 0 0,-2 0 0 0 0,2-1 0 0 0,0 1 0 0 0,-1 1 0 0 0,1-1 0 0 0,0 0 0 0 0,-1 1 0 0 0,2 0 0 0 0,-1 0 0 0 0,1 0 0 0 0,-1-1 0 0 0,1 2 0 0 0,0 2 8 0 0,-7 10-18 0 0,1 2 1 0 0,0 0-1 0 0,3 1 1 0 0,-1-1-1 0 0,2 1 0 0 0,-1 3 18 0 0,-24 76-70 0 0,29-98 66 0 0,0 0 1 0 0,0 0-1 0 0,0 1 0 0 0,0-1 1 0 0,0 1-1 0 0,0-1 1 0 0,0 1-1 0 0,1-1 1 0 0,-1 0-1 0 0,0 0 1 0 0,1 0-1 0 0,-1 2 0 0 0,2-2 1 0 0,-2 0-1 0 0,1 0 1 0 0,0 0-1 0 0,-1 0 1 0 0,1 0-1 0 0,0 0 1 0 0,0 1-1 0 0,0-1 0 0 0,0 0 1 0 0,1-1-1 0 0,-1 1 1 0 0,0 0-1 0 0,0 0 1 0 0,0-1-1 0 0,0 1 1 0 0,0-1-1 0 0,0 1 0 0 0,0-1 1 0 0,2 1-1 0 0,-2-1 1 0 0,0 0-1 0 0,0 0 1 0 0,1 2 3 0 0,4-2 4 0 0,-1 1 0 0 0,0 0 0 0 0,0-1 0 0 0,1 0-1 0 0,0 0 1 0 0,-1-1 0 0 0,0 1 0 0 0,0-1 0 0 0,1-1 0 0 0,-2 1 0 0 0,2-1 0 0 0,-2 1 0 0 0,2-1 0 0 0,-2 0 0 0 0,2-1 0 0 0,-2 1 0 0 0,1-1 0 0 0,-1-1 0 0 0,1 1 0 0 0,-2 0 0 0 0,1-1 0 0 0,0 1 0 0 0,0-1 0 0 0,0 0 0 0 0,-1 0 0 0 0,-1-1 0 0 0,2 1-1 0 0,-1-1 1 0 0,-1 1 0 0 0,0-2 0 0 0,1 1-4 0 0,27-81 135 0 0,-28 79-123 0 0,1 2 0 0 0,-1-1 0 0 0,1-1 0 0 0,-1 1 0 0 0,0 0 0 0 0,-1 0 0 0 0,0-1 0 0 0,0 0 0 0 0,1 0 0 0 0,-2 1 0 0 0,0-1 0 0 0,0 0 0 0 0,0 1 0 0 0,-2-1 0 0 0,1 1 0 0 0,0 0 0 0 0,0-1 0 0 0,-1 0 0 0 0,0 2 0 0 0,-1-2 0 0 0,-2-3-12 0 0,3 7-6 0 0,-1 1 1 0 0,1-1-1 0 0,0 1 0 0 0,-1 0 0 0 0,0 0 1 0 0,0-1-1 0 0,1 2 0 0 0,-2-1 1 0 0,1 1-1 0 0,1-1 0 0 0,-1 1 0 0 0,-1-1 1 0 0,1 1-1 0 0,0 1 0 0 0,-1-1 1 0 0,1 0-1 0 0,-1 1 0 0 0,1 0 0 0 0,0 0 1 0 0,-2 0-1 0 0,2 0 0 0 0,0 0 0 0 0,-1 0 1 0 0,1 1-1 0 0,0 0 0 0 0,-1 0 1 0 0,1-1-1 0 0,0 3 0 0 0,-1-2 0 0 0,2 0 1 0 0,-1 0-1 0 0,-1 1 0 0 0,2 1 0 0 0,-2-1 6 0 0,-2 6-8 0 0,1-2 0 0 0,0 2 0 0 0,1 0 0 0 0,-1 0-1 0 0,2-1 1 0 0,-1 1 0 0 0,1 0 0 0 0,0 1-1 0 0,1 0 1 0 0,-1-1 0 0 0,2 1 0 0 0,0 0 8 0 0,-1-3-14 0 0,-20 91-107 0 0,20-96 116 0 0,1 0 0 0 0,0 2 0 0 0,0-2 0 0 0,0 0 0 0 0,0 1 0 0 0,0-1 0 0 0,1 1 0 0 0,-1 0 0 0 0,1 0 0 0 0,-1-1 0 0 0,1 1 0 0 0,-2-1 0 0 0,2 1 0 0 0,0 1 0 0 0,-1-2 0 0 0,1 1 0 0 0,0-1 0 0 0,0 1 0 0 0,0 1 0 0 0,1-2 0 0 0,-1 1 0 0 0,0-1 0 0 0,0 1 0 0 0,2 0 0 0 0,-2 0 0 0 0,1 0 0 0 0,0-1 0 0 0,-1 1 0 0 0,1-1 0 0 0,0 0 0 0 0,0 2 0 0 0,0-2 0 0 0,0 0 0 0 0,0 1 0 0 0,1-1 0 0 0,-1 0 0 0 0,0 0 0 0 0,1 1 0 0 0,0-1 5 0 0,2 1 7 0 0,0 0-1 0 0,-1 0 1 0 0,2-1-1 0 0,-1 2 1 0 0,1-2-1 0 0,-1 0 0 0 0,1 0 1 0 0,-1-1-1 0 0,1 1 1 0 0,-1-1-1 0 0,1 0 1 0 0,-1 0-1 0 0,0 0 1 0 0,1 0-1 0 0,-1-1 1 0 0,1 0-1 0 0,-1 1 0 0 0,1-2 1 0 0,-1 1-1 0 0,1-1 1 0 0,-1 0-1 0 0,-1 0 1 0 0,2 0-1 0 0,-1 0 1 0 0,0-1-1 0 0,-1 1 1 0 0,1-1-1 0 0,0 1 0 0 0,-1-2 1 0 0,1 1-1 0 0,-2-1 1 0 0,1 1-1 0 0,-1 0 1 0 0,2-2-1 0 0,-2 2 1 0 0,0-1-1 0 0,1-2-6 0 0,19-72 116 0 0,-19 72-117 0 0,0 0 1 0 0,0 0-1 0 0,-1-1 1 0 0,0 2-1 0 0,0-2 1 0 0,-1 1-1 0 0,0 0 0 0 0,1-1 1 0 0,-1 1-1 0 0,-1-1 1 0 0,0 0-1 0 0,0 1 0 0 0,0-1 1 0 0,-1 1-1 0 0,1 0 1 0 0,-3-3 0 0 0,2 8-10 0 0,0-1 0 0 0,0 0 0 0 0,0 1 0 0 0,0 0 0 0 0,0 0 0 0 0,0 0 0 0 0,-1 0 0 0 0,1 1 0 0 0,-1-2 0 0 0,1 1 0 0 0,0 0 0 0 0,-1 1 0 0 0,1-1 0 0 0,-1 0 0 0 0,0 1 0 0 0,1 0 0 0 0,-1-1 0 0 0,1 1 0 0 0,-2 0 0 0 0,2 0 0 0 0,-1 0 0 0 0,1 0 1 0 0,-1 0-1 0 0,1 0 0 0 0,-2 0 0 0 0,2 0 0 0 0,-1 1 0 0 0,1-1 0 0 0,0 0 0 0 0,-1 1 0 0 0,1-1 0 0 0,-2 1 0 0 0,2 0 0 0 0,0-1 0 0 0,-1 1 0 0 0,1 1 0 0 0,0-1 0 0 0,-2 0 10 0 0,-8 38-83 0 0,-21 58-25 0 0,31-92 99 0 0,1 0 0 0 0,0 0 0 0 0,0 1 0 0 0,0-2 0 0 0,1 2 0 0 0,-1-2 0 0 0,1 2 0 0 0,0-2 0 0 0,1 2 0 0 0,0-1 0 0 0,0-1 0 0 0,0 0 0 0 0,0 1 0 0 0,0 0 9 0 0,42 22-88 0 0,-37-25 90 0 0,-2 0 0 0 0,1-1 0 0 0,-1 0 0 0 0,1 0 0 0 0,-1-1 0 0 0,2 0 1 0 0,-1 0-1 0 0,-1 0 0 0 0,1 0 0 0 0,-1-1 0 0 0,2 0 0 0 0,-1 0 1 0 0,-1-2-1 0 0,1 2 0 0 0,-1-1 0 0 0,1 0 0 0 0,3-3-2 0 0,3 1 10 0 0,-4-2-7 0 0,-1 0 0 0 0,0-1 0 0 0,0 0 0 0 0,-1 1 0 0 0,0-1 0 0 0,0-1 0 0 0,-1 0 0 0 0,0 0 0 0 0,1 1 0 0 0,-3-2 0 0 0,1 0 0 0 0,0 1 0 0 0,-1-1 0 0 0,0 0-1 0 0,0-1 1 0 0,-1 1 0 0 0,-1 0 0 0 0,0-1 0 0 0,0-8-3 0 0,14-23 75 0 0,-3-21-24 0 0,-13 60-53 0 0,0 0 1 0 0,0 0-1 0 0,-2 0 1 0 0,2 0-1 0 0,-1 1 1 0 0,0-2-1 0 0,1 2 1 0 0,-2 0-1 0 0,1-1 1 0 0,0 1-1 0 0,0 0 0 0 0,0 0 1 0 0,-1 0-1 0 0,1-1 1 0 0,0 1-1 0 0,0 1 1 0 0,-1-1-1 0 0,1 1 1 0 0,-1-1-1 0 0,1 1 1 0 0,-1 0-1 0 0,1 0 1 0 0,-1 0-1 0 0,1 0 1 0 0,-1 0-1 0 0,1 0 1 0 0,0 1-1 0 0,-2-1 1 0 0,2 1-1 0 0,-2 0 2 0 0,-2 3-74 0 0,0-1-1 0 0,-1 0 0 0 0,1 2 1 0 0,0-1-1 0 0,0 0 1 0 0,0 1-1 0 0,2 0 1 0 0,-2 0-1 0 0,2 1 0 0 0,-2-1 1 0 0,3 1-1 0 0,-1 0 1 0 0,-1 0-1 0 0,2 0 0 0 0,-1 1 1 0 0,1-1-1 0 0,1 1 1 0 0,0 0-1 0 0,-1-1 0 0 0,1 2 1 0 0,1-1-1 0 0,0-1 1 0 0,0 2-1 0 0,0-1 0 0 0,1 2 75 0 0,-4 5-907 0 0,0 12-3612 0 0</inkml:trace>
  <inkml:trace contextRef="#ctx0" brushRef="#br0" timeOffset="6194.301">3294 7388 1440 0 0,'0'0'327'0'0,"0"0"109"0"0,0 0 355 0 0,-9 0 4467 0 0,-9 0-2136 0 0,15 3-3062 0 0,0-2-1 0 0,0 1 1 0 0,0-1-1 0 0,0 1 1 0 0,1 1-1 0 0,-2-1 1 0 0,2 0-1 0 0,-1 1 0 0 0,0 0 1 0 0,1 0-1 0 0,0-1 1 0 0,0 1-1 0 0,-1 1 1 0 0,1-2-1 0 0,1 1 0 0 0,0 1 1 0 0,-1-1-1 0 0,1 0 1 0 0,0 1-1 0 0,-1-1 1 0 0,1 2-1 0 0,1-1-59 0 0,-2 2 55 0 0,-1 0-45 0 0,1 2 0 0 0,-1 0 0 0 0,1 0 0 0 0,1-1 0 0 0,0 1-1 0 0,0 0 1 0 0,1 1 0 0 0,-1-1 0 0 0,2 0 0 0 0,-1-1 0 0 0,1 1 0 0 0,0 1-1 0 0,0-1 1 0 0,1 0 0 0 0,1-1 0 0 0,-1 0 0 0 0,1 1 0 0 0,0 0-1 0 0,1-2 1 0 0,0 1 0 0 0,0 1-10 0 0,30 6 63 0 0,54 19 118 0 0,-83-33-165 0 0,-1 1 0 0 0,1-1 0 0 0,-1 0 1 0 0,0-1-1 0 0,1 1 0 0 0,-1-1 0 0 0,0 0 0 0 0,0 1 0 0 0,1-3 0 0 0,-1 2 0 0 0,-1 0 0 0 0,2-1 0 0 0,-2 1 1 0 0,2-2-1 0 0,-2 1 0 0 0,0-1 0 0 0,1 1 0 0 0,-1-1 0 0 0,0 0 0 0 0,1 0 0 0 0,-1 1 0 0 0,-1-2 0 0 0,2 1 1 0 0,-2-2-1 0 0,0 2 0 0 0,0 0 0 0 0,2-2-16 0 0,20-95 289 0 0,9 11 696 0 0,-33 82-877 0 0,0-1 1 0 0,0 1 0 0 0,0 0 0 0 0,-2-1 0 0 0,1 1 0 0 0,0 0 0 0 0,-1 0 0 0 0,1-1 0 0 0,-2 1 0 0 0,0 1 0 0 0,1-1 0 0 0,-1 0 0 0 0,-4-3-109 0 0,-24 0 425 0 0,22 7-332 0 0,6 1-80 0 0,-1-1 1 0 0,1 2 0 0 0,0 0 0 0 0,-2-1 0 0 0,2 1-1 0 0,-2 0 1 0 0,2 1 0 0 0,0-1 0 0 0,-2 1 0 0 0,2-1-1 0 0,-2 1 1 0 0,2 0 0 0 0,-1 0 0 0 0,0 1 0 0 0,0-1-1 0 0,0 1 1 0 0,0-1 0 0 0,1 1 0 0 0,-2 0 0 0 0,2 1 0 0 0,-1-1-1 0 0,0 2-13 0 0,-5 3 45 0 0,1 1-1 0 0,0 1 1 0 0,1 0-1 0 0,0 0 1 0 0,-1 0-1 0 0,3 1 1 0 0,-2 0-1 0 0,1 1 0 0 0,2-1 1 0 0,-2 1-1 0 0,2 0 1 0 0,1 0-1 0 0,-4 11-44 0 0,5-14 20 0 0,-20 106 128 0 0,7-60-112 0 0,0 17 25 0 0,15-66-61 0 0,0-1 2 0 0,0 0 1 0 0,0 0 0 0 0,1 0-1 0 0,-1 0 1 0 0,2-1 0 0 0,-2 2-1 0 0,1-2 1 0 0,0 1-1 0 0,0 0 1 0 0,0 0 0 0 0,0-1-1 0 0,1 1 1 0 0,-1 0-1 0 0,2-1 1 0 0,-2 0 0 0 0,1 0-1 0 0,0 1 1 0 0,-1-1 0 0 0,2 0-1 0 0,0 0-2 0 0,57 9 58 0 0,20 14 102 0 0,-74-26-147 0 0,1 0 1 0 0,-1 0 0 0 0,0 0 0 0 0,-1-2 0 0 0,2 1-1 0 0,-1 0 1 0 0,-1 0 0 0 0,1-2 0 0 0,-1 1 0 0 0,1 0-1 0 0,0-1 1 0 0,-1 1 0 0 0,0-2 0 0 0,-1 1 0 0 0,1 0-1 0 0,-1-1 1 0 0,0 1 0 0 0,0-2 0 0 0,0 2 0 0 0,0-2-1 0 0,-1 0 1 0 0,0 1 0 0 0,0-1 0 0 0,-1 1 0 0 0,0-2-1 0 0,2-4-13 0 0,22-82 175 0 0,10-14 169 0 0,-35 100-311 0 0,-1 0-1 0 0,1-1 1 0 0,-2 0-1 0 0,1 1 1 0 0,-1 0-1 0 0,0-1 1 0 0,-1 0 0 0 0,0 2-1 0 0,0-2 1 0 0,0 1-1 0 0,0 0 1 0 0,-2 0-1 0 0,1 0 1 0 0,0 1-1 0 0,-2 0 1 0 0,2-1 0 0 0,-4-1-33 0 0,5 6 10 0 0,-2 0 1 0 0,2-1 0 0 0,0 2 0 0 0,-1-1 0 0 0,-1 0 0 0 0,2 1 0 0 0,-1 0 0 0 0,-1 0 0 0 0,1-1 0 0 0,0 1 0 0 0,-1 0-1 0 0,1 1 1 0 0,0-1 0 0 0,-1 1 0 0 0,1 0 0 0 0,0 0 0 0 0,-2 0-11 0 0,-34-7 113 0 0,15-3-57 0 0,20 8-46 0 0,0 0 1 0 0,-1 0-1 0 0,0-1 1 0 0,0 1-1 0 0,1 1 1 0 0,-1 0-1 0 0,0 0 1 0 0,0 0-1 0 0,1 0 1 0 0,-2 1-1 0 0,2 0 1 0 0,-2 0-1 0 0,2 0 1 0 0,-2 0-1 0 0,2 1 1 0 0,-1 0-1 0 0,0 0 1 0 0,0 0-1 0 0,-1 1-10 0 0,-1 1 4 0 0,-1-1 0 0 0,2 0 1 0 0,-1 1-1 0 0,0 1 0 0 0,1-1 0 0 0,0 1 1 0 0,-1 0-1 0 0,2 0 0 0 0,-1 2 0 0 0,1-2 0 0 0,-1 2 1 0 0,2-2-1 0 0,-1 2 0 0 0,-1 1 0 0 0,3-2 1 0 0,-1 2-1 0 0,0-2 0 0 0,-1 7-4 0 0,-35 179-8 0 0,37-184 10 0 0,0-1-6 0 0,1 0 1 0 0,0 0 0 0 0,-1 0 0 0 0,1 1 0 0 0,1 0 0 0 0,0-2-1 0 0,0 2 1 0 0,0 0 0 0 0,1-1 0 0 0,0 1 0 0 0,0 0 0 0 0,0 0 0 0 0,1-1-1 0 0,0 1 1 0 0,0 0 0 0 0,0-1 0 0 0,4 7 3 0 0,-1-2-10 0 0,22 21-44 0 0,57 0 27 0 0,-76-28 35 0 0,1-1-1 0 0,-2 0 0 0 0,2 1 1 0 0,0-2-1 0 0,0 0 1 0 0,0-1-1 0 0,-1 0 0 0 0,1 0 1 0 0,0 1-1 0 0,1-2 1 0 0,-1 0-1 0 0,0 0 0 0 0,-1-2 1 0 0,1 1-1 0 0,0 0 1 0 0,0 0-1 0 0,0-1 0 0 0,-1 0 1 0 0,1-2-1 0 0,0 1 1 0 0,-1 0-1 0 0,0-1 0 0 0,0 0 1 0 0,1-1-8 0 0,-4 2 14 0 0,2 0 1 0 0,-2-1-1 0 0,1 1 1 0 0,-1-1 0 0 0,1 0-1 0 0,-2 0 1 0 0,2-1-1 0 0,-2 1 1 0 0,0-1-1 0 0,1 0 1 0 0,-1 0 0 0 0,-1 0-1 0 0,2 0 1 0 0,0-5-15 0 0,21-61 229 0 0,-22 65-211 0 0,0 1 0 0 0,-1 0 0 0 0,2 0 0 0 0,-2-1 0 0 0,0 1 0 0 0,-1-2 0 0 0,2 1 0 0 0,-2 1 0 0 0,0-2 0 0 0,0 2 0 0 0,-1-1 0 0 0,1-1 0 0 0,-1 2 0 0 0,0-2 0 0 0,-1 1 0 0 0,1 0 0 0 0,-1 0 0 0 0,0 1 0 0 0,-2-2 0 0 0,2 1 0 0 0,-1 1 0 0 0,0-1 0 0 0,0 1 0 0 0,-2-1 0 0 0,1 1 0 0 0,1 0 0 0 0,-3 0 0 0 0,2 0 0 0 0,0 1 0 0 0,-2-1 0 0 0,1 1 0 0 0,-1-1 0 0 0,1 1 0 0 0,-1 0 0 0 0,-2-1-18 0 0,-98-30 16 0 0,100 34-25 0 0,1 0 1 0 0,1-1-1 0 0,-2 1 1 0 0,1 1 0 0 0,-1-1-1 0 0,1 0 1 0 0,-1 1-1 0 0,1 0 1 0 0,-1 0 0 0 0,1 0-1 0 0,-1 0 1 0 0,1 1-1 0 0,1 0 1 0 0,-2-1 0 0 0,1 2-1 0 0,-1-1 1 0 0,1 0 0 0 0,0 1-1 0 0,0 0 1 0 0,1 0-1 0 0,-2 0 1 0 0,2 0 0 0 0,-1 2-1 0 0,-3 0 9 0 0,3-1-9 0 0,2 2 0 0 0,-1-2-1 0 0,-1 1 1 0 0,2 0 0 0 0,0-1 0 0 0,-1 2-1 0 0,0-1 1 0 0,2 1 0 0 0,-1-1-1 0 0,1 1 1 0 0,-1-1 0 0 0,1 1 0 0 0,-1-1-1 0 0,2 0 1 0 0,-1 2 0 0 0,1 2 9 0 0,-11 34-71 0 0,2-20 60 0 0,6-15 3 0 0,0 1 0 0 0,-1-1 1 0 0,2 0-1 0 0,0 1 0 0 0,0-1 0 0 0,-1 1 1 0 0,2-1-1 0 0,0 1 0 0 0,1 0 0 0 0,-1 5 8 0 0,1-7-5 0 0,1 0 0 0 0,-1-1 0 0 0,1 1 0 0 0,0-1 0 0 0,0 1 0 0 0,1-1 0 0 0,-1 0 0 0 0,1 1 0 0 0,0-1 0 0 0,0 0 0 0 0,1-1 0 0 0,0 2 0 0 0,-1-2 0 0 0,2 0 0 0 0,-1 1 0 0 0,1-1 0 0 0,0 0 0 0 0,-1 0 0 0 0,1 0 0 0 0,1-1 0 0 0,-1 0 0 0 0,1 1 0 0 0,-1-1 0 0 0,1-1 0 0 0,0 1 0 0 0,0 0 0 0 0,0-1 0 0 0,0-1 0 0 0,5 2 5 0 0,98 36-10 0 0,-101-37 19 0 0,-1-2-1 0 0,1 0 0 0 0,1-2 1 0 0,-1 2-1 0 0,-1-1 0 0 0,1 0 0 0 0,0-1 1 0 0,-1 1-1 0 0,1-1 0 0 0,0-1 1 0 0,-2 0-1 0 0,2 0 0 0 0,-2-1 0 0 0,2 1 1 0 0,-1 0-1 0 0,-1-2 0 0 0,1 1 1 0 0,-1-1-1 0 0,0 1 0 0 0,-1-1 0 0 0,2 0 1 0 0,-2-1-1 0 0,0 1 0 0 0,0-1 1 0 0,0 1-1 0 0,-1-2 0 0 0,0 1 0 0 0,-1 0 1 0 0,2 0-1 0 0,-2-1 0 0 0,0 1 1 0 0,-1-1-1 0 0,2-2-8 0 0,39-114 481 0 0,-42 115-465 0 0,0 0-1 0 0,-1 0 0 0 0,0 0 0 0 0,0 0 1 0 0,-2-1-1 0 0,1 2 0 0 0,0 0 0 0 0,-1-1 1 0 0,-1 0-1 0 0,-1-4-15 0 0,-3-7 41 0 0,4 15-35 0 0,1-1 1 0 0,0 1-1 0 0,-1-1 1 0 0,0 2 0 0 0,1-2-1 0 0,-2 2 1 0 0,1-1-1 0 0,-1 0 1 0 0,1 2-1 0 0,-1-1 1 0 0,0-1 0 0 0,0 2-1 0 0,0 0 1 0 0,0 0-1 0 0,-4-2-6 0 0,-24-11-4 0 0,30 13-2 0 0,-2-1 0 0 0,1 1 0 0 0,-2 0 0 0 0,2 1 0 0 0,-1-1 0 0 0,1 0-1 0 0,-2 1 1 0 0,2 1 0 0 0,-1-1 0 0 0,0 1 0 0 0,0 0 0 0 0,0 0 0 0 0,0 0-1 0 0,1 0 1 0 0,-2 1 0 0 0,2 0 0 0 0,-1 1 0 0 0,0-1 0 0 0,0 1 0 0 0,1-1 6 0 0,3 0-2 0 0,-4 0-1 0 0,1 0 0 0 0,-1 2 1 0 0,1-1-1 0 0,-1 0 0 0 0,1 0 0 0 0,1 0 0 0 0,-2 2 1 0 0,2-2-1 0 0,-1 1 0 0 0,0 1 0 0 0,1-1 0 0 0,0 0 1 0 0,0 2-1 0 0,0-2 0 0 0,0 2 0 0 0,0-2 0 0 0,0 5 3 0 0,-23 58-168 0 0,6 2 46 0 0,18-63 115 0 0,0 1 1 0 0,1-1-1 0 0,-2 1 1 0 0,2-1-1 0 0,0 1 1 0 0,1 0-1 0 0,-1 0 1 0 0,1 0-1 0 0,0-1 1 0 0,0 1-1 0 0,1 1 1 0 0,0-2-1 0 0,0 1 1 0 0,0-1-1 0 0,1 1 1 0 0,0-1-1 0 0,0 1 1 0 0,0 0-1 0 0,0-2 1 0 0,1 2-1 0 0,0-1 1 0 0,0 0-1 0 0,2 0 7 0 0,33 12-70 0 0,-22-9 51 0 0,-11-5 23 0 0,-2-1 0 0 0,2 1 0 0 0,-2-1 0 0 0,1-1 0 0 0,1 1 0 0 0,-1-1 0 0 0,1 0 0 0 0,-1 1 0 0 0,1-1 0 0 0,-1 0 0 0 0,1-1 0 0 0,-1 0 0 0 0,2 0 0 0 0,-2 0 0 0 0,1 0 0 0 0,-1-1 0 0 0,1 1 0 0 0,-1-1 0 0 0,0-1 0 0 0,4 0-4 0 0,-2 0 12 0 0,-1 0-1 0 0,0-1 1 0 0,0 0 0 0 0,1 0-1 0 0,-2 1 1 0 0,1-2 0 0 0,-1 0-1 0 0,1 0 1 0 0,-1 0 0 0 0,1 1-1 0 0,-2-2 1 0 0,2 1 0 0 0,-2-2-1 0 0,0 2 1 0 0,1-1 0 0 0,-1-3-12 0 0,50-99 233 0 0,-50 103-219 0 0,-1 1-1 0 0,0-2 1 0 0,-1 1 0 0 0,1 0-1 0 0,0 0 1 0 0,-1-1-1 0 0,0 1 1 0 0,0 0 0 0 0,-1-1-1 0 0,1 1 1 0 0,-1-1 0 0 0,0 1-1 0 0,0-1 1 0 0,-1 1 0 0 0,1-1-1 0 0,-1 1 1 0 0,0-1 0 0 0,0 1-1 0 0,-1 0 1 0 0,1-1-1 0 0,-1 2 1 0 0,1-2 0 0 0,-1 1-1 0 0,0 0 1 0 0,-1 0 0 0 0,1 1-1 0 0,-1-1 1 0 0,1 1 0 0 0,-2 0-1 0 0,1-1 1 0 0,-1 1 0 0 0,1 0-1 0 0,0 0 1 0 0,-1 1-1 0 0,0-1 1 0 0,1 1 0 0 0,-2-1-1 0 0,1 2 1 0 0,0-1-14 0 0,-95-30-115 0 0,54 46 19 0 0,41-12 90 0 0,2 1 1 0 0,-1-1-1 0 0,0 0 0 0 0,1 0 0 0 0,-1 1 0 0 0,1-1 0 0 0,-1 1 0 0 0,1-1 0 0 0,1 2 0 0 0,-1-2 1 0 0,0 1-1 0 0,0 1 0 0 0,1-2 0 0 0,0 1 0 0 0,-1 1 0 0 0,2-1 0 0 0,-1 0 0 0 0,0 1 0 0 0,1-1 1 0 0,-1 0-1 0 0,1 4 6 0 0,-9 26-55 0 0,-30 68-111 0 0,36-95 153 0 0,2 2 0 0 0,1-1 0 0 0,-1-1 0 0 0,1 1 0 0 0,0 0 0 0 0,1 0 0 0 0,-1-1 0 0 0,1 1 0 0 0,1 0 0 0 0,0-1 0 0 0,0 1 0 0 0,0 0 0 0 0,1-1 0 0 0,-1 0 0 0 0,1 1 0 0 0,3 2 13 0 0,-4-6 5 0 0,1-1-1 0 0,1 0 1 0 0,-2 1 0 0 0,1-1-1 0 0,0 0 1 0 0,1 0-1 0 0,-1 0 1 0 0,1 0 0 0 0,0-1-1 0 0,-1 1 1 0 0,1-1-1 0 0,0 0 1 0 0,-1-1-1 0 0,1 1 1 0 0,0-1 0 0 0,0 1-1 0 0,0-1 1 0 0,-1 0-1 0 0,2 0 1 0 0,-2-1 0 0 0,2 1-1 0 0,-2-1 1 0 0,1 1-1 0 0,0-1 1 0 0,-1 0-1 0 0,0-1 1 0 0,2 1 0 0 0,-2-1-1 0 0,1 0 1 0 0,-1 0-1 0 0,0 0 1 0 0,1 0 0 0 0,-2-1-1 0 0,1 1 1 0 0,1 0-1 0 0,-2-1 1 0 0,1 0-1 0 0,-1 0 1 0 0,1 0 0 0 0,-1-1-1 0 0,1 0-4 0 0,25-79 155 0 0,4-2 150 0 0,-47 13-141 0 0,-16 54-133 0 0,27 16-39 0 0,1 0 0 0 0,0 1-1 0 0,-1-1 1 0 0,0 0 0 0 0,0 1-1 0 0,1-1 1 0 0,-1 2 0 0 0,0-1 0 0 0,0 0-1 0 0,0 1 1 0 0,0-1 0 0 0,0 1-1 0 0,0 0 1 0 0,0 0 0 0 0,0 1 0 0 0,0-1-1 0 0,1 1 1 0 0,-2 0 0 0 0,2 0 0 0 0,-2 0-1 0 0,2 0 1 0 0,0 1 0 0 0,-2 0-1 0 0,2 0 1 0 0,-1-1 0 0 0,1 1 0 0 0,0 1-1 0 0,-1-1 1 0 0,2 1 0 0 0,-1-1-1 0 0,1 2 1 0 0,-2-2 0 0 0,2 1 0 0 0,-1 2 8 0 0,-46 100-72 0 0,46-102 54 0 0,0 0 0 0 0,1 2 0 0 0,0-2 0 0 0,1 1 0 0 0,-2 1 0 0 0,2-2 0 0 0,-1 2 0 0 0,1-1 0 0 0,0 1 0 0 0,1-1 0 0 0,-1 1 1 0 0,1-1-1 0 0,-1 0 0 0 0,1 1 0 0 0,0-1 0 0 0,1 1 0 0 0,-1-1 0 0 0,1 3 18 0 0,1-6 3 0 0,0 0 0 0 0,-1-1 0 0 0,2 1-1 0 0,-1-1 1 0 0,-1 1 0 0 0,1-1 0 0 0,0 2 0 0 0,1-2 0 0 0,-1 0 0 0 0,0 0 0 0 0,-1 0-1 0 0,1 0 1 0 0,1 0 0 0 0,-1 0 0 0 0,0-2 0 0 0,0 2 0 0 0,-1-1 0 0 0,2 1 0 0 0,-1-1-1 0 0,-1 0 1 0 0,1 1 0 0 0,0-1 0 0 0,0 0 0 0 0,0 0 0 0 0,-1 0 0 0 0,1-2-3 0 0,3-1 5 0 0,-1 0 1 0 0,1-1 0 0 0,-1 1 0 0 0,-1-2 0 0 0,1 2 0 0 0,-1-2-1 0 0,0 0 1 0 0,0 1 0 0 0,0-1 0 0 0,-1 0 0 0 0,0 0 0 0 0,-1 0-1 0 0,2 0 1 0 0,-2 0 0 0 0,0 0 0 0 0,-1 0 0 0 0,1-1 0 0 0,-1-4-6 0 0,2-1 32 0 0,19-49 216 0 0,-41 77-373 0 0,15-8 103 0 0,-1-1 0 0 0,1 1 1 0 0,0-1-1 0 0,1 1 0 0 0,0 0 1 0 0,1 0-1 0 0,0 1 1 0 0,-1-2-1 0 0,2 2 0 0 0,0 0 1 0 0,0 0-1 0 0,1 0 0 0 0,-1 0 22 0 0,4-8-1 0 0,-1-1-1 0 0,0 0 0 0 0,1 0 0 0 0,-1 0 1 0 0,0 0-1 0 0,0 0 0 0 0,1 0 1 0 0,-1 0-1 0 0,1 0 0 0 0,-1 0 1 0 0,0 0-1 0 0,0-1 0 0 0,0 1 0 0 0,0-1 1 0 0,1 1-1 0 0,-1-1 0 0 0,0 1 1 0 0,0-1-1 0 0,0 1 0 0 0,0-1 1 0 0,0-1-1 0 0,0 1 0 0 0,0 1 0 0 0,1-1 1 0 0,-1 0-1 0 0,-1 0 0 0 0,1 0 1 0 0,0 0-1 0 0,-1 0 2 0 0,37-97 45 0 0,-22 65 90 0 0,-31 50-191 0 0,11-11 18 0 0,2 0 1 0 0,-2 0-1 0 0,2 1 1 0 0,0-1-1 0 0,-1 1 0 0 0,1 0 1 0 0,1-1-1 0 0,-1 1 1 0 0,1 0-1 0 0,1 0 1 0 0,-1 5 37 0 0,25-19 8 0 0,-20 5-14 0 0,0-1 0 0 0,-1 0 0 0 0,0 1 0 0 0,1 0 0 0 0,-1-2 0 0 0,0 2 0 0 0,0-1 1 0 0,0-1-1 0 0,0 2 0 0 0,-1-1 0 0 0,1-1 0 0 0,-1 1 0 0 0,0 0 0 0 0,0-1 0 0 0,-1 1 0 0 0,1 0 1 0 0,1-4 5 0 0,13-34 20 0 0,-13 39-11 0 0,1-2 1 0 0,-1 1 0 0 0,0 0 0 0 0,-1-1 0 0 0,1 1-1 0 0,0 0 1 0 0,-1-1 0 0 0,0 1 0 0 0,0 0 0 0 0,0-2 0 0 0,0 2-1 0 0,-1-1 1 0 0,1 0 0 0 0,-1 1 0 0 0,0-1 0 0 0,0 0-1 0 0,0 0 1 0 0,-1 0 0 0 0,1 1 0 0 0,-1-1 0 0 0,1 0 0 0 0,-2 1-10 0 0,1 1-1 0 0,-2 1 1 0 0,1 1-1 0 0,0-1 1 0 0,0 0-1 0 0,-1 1 1 0 0,2-1-1 0 0,-1 1 1 0 0,0 0-1 0 0,0 0 1 0 0,-1 0-1 0 0,1 0 1 0 0,0 0-1 0 0,0 0 1 0 0,0 0-1 0 0,-1 1 1 0 0,1-1-1 0 0,0 1 1 0 0,0-1-1 0 0,0 1 1 0 0,0 0-1 0 0,0 1 1 0 0,0-1-1 0 0,1 0 1 0 0,-2 0-1 0 0,1 0 1 0 0,1 0-1 0 0,-1 1 1 0 0,-35 61-36 0 0,17-20 27 0 0,10-22-135 0 0,9-11-3629 0 0,1-6 391 0 0</inkml:trace>
  <inkml:trace contextRef="#ctx0" brushRef="#br0" timeOffset="17604.74">8357 4559 1016 0 0,'0'0'588'0'0,"0"0"18"0"0,0 0 261 0 0,0 0 92 0 0,0 0-79 0 0,0 0-83 0 0,-2-12 6877 0 0,0 12-7650 0 0,1 0 0 0 0,-1 0 0 0 0,1 0 1 0 0,0 1-1 0 0,0-1 0 0 0,0 0 0 0 0,-2 1 0 0 0,2-1 0 0 0,0 1 1 0 0,0-1-1 0 0,0 1 0 0 0,0-1 0 0 0,0 1 0 0 0,0 0 0 0 0,-1 0 1 0 0,1-1-1 0 0,0 2 0 0 0,1-1 0 0 0,-1 0 0 0 0,0 0 0 0 0,0 0 1 0 0,1 0-1 0 0,-1 0 0 0 0,0 0 0 0 0,1 1 0 0 0,-1-1 0 0 0,1 0 1 0 0,0 0-1 0 0,-2 1-24 0 0,0 1 6 0 0,-3 6-12 0 0,0 0 1 0 0,1 0-1 0 0,-1 0 1 0 0,2 1-1 0 0,-2-1 1 0 0,3 1-1 0 0,-1 0 1 0 0,1 0-1 0 0,1 0 1 0 0,-1 0 0 0 0,1 0-1 0 0,1 0 1 0 0,0 0-1 0 0,0 0 1 0 0,1 0-1 0 0,1 0 1 0 0,0 0-1 0 0,0 0 1 0 0,0 0-1 0 0,4 6 6 0 0,-4-14 2 0 0,-1 1-1 0 0,1 0 1 0 0,1-1-1 0 0,-1 0 0 0 0,0 1 1 0 0,1-1-1 0 0,0 0 0 0 0,-1 0 1 0 0,1-1-1 0 0,-1 2 1 0 0,2-2-1 0 0,-2 0 0 0 0,1 0 1 0 0,1 0-1 0 0,-1 0 1 0 0,3 1-2 0 0,18 8-28 0 0,-21-6 55 0 0,2-2 0 0 0,-1 0 1 0 0,2 0-1 0 0,-2 1 0 0 0,1-1 0 0 0,0-1 1 0 0,0 0-1 0 0,-1 0 0 0 0,2 0 0 0 0,0 0 1 0 0,-2-1-1 0 0,2 0 0 0 0,-2 0 0 0 0,2 0 1 0 0,-2 0-1 0 0,2-1 0 0 0,-1 1 0 0 0,0-1 1 0 0,0-1-1 0 0,0 1 0 0 0,1-1-27 0 0,18-34 883 0 0,-18 25-704 0 0,1 0 0 0 0,-1 0 1 0 0,-2-2-1 0 0,2 2 0 0 0,-2-1 0 0 0,0 0 1 0 0,-1-2-1 0 0,-1 2 0 0 0,0 0 0 0 0,-1-2 1 0 0,1 2-1 0 0,-2-1 0 0 0,0 0 0 0 0,0 0 1 0 0,-3 1-1 0 0,2 0 0 0 0,-1-2 0 0 0,-1 2 1 0 0,-1 0-1 0 0,0-1 0 0 0,-1 1 0 0 0,1 1 0 0 0,-2-1 1 0 0,0 1-1 0 0,-1-2-179 0 0,-57-17 587 0 0,62 28-589 0 0,-1 1 1 0 0,1-1 0 0 0,-2 0-1 0 0,1 0 1 0 0,1 0 0 0 0,-2 1-1 0 0,1 0 1 0 0,0 0 0 0 0,-1 0-1 0 0,1 0 1 0 0,0 1 0 0 0,-1-2-1 0 0,1 2 1 0 0,0 0 0 0 0,-2 0-1 0 0,2 0 1 0 0,0 0 0 0 0,-1 0-1 0 0,1 2 1 0 0,-1-2 0 0 0,1 1-1 0 0,0 0 1 0 0,-1 0 0 0 0,1 0-1 0 0,0 0 1 0 0,1 1 0 0 0,-2 0-1 0 0,1 0 1 0 0,1 0 0 0 0,-2 0-1 0 0,2 0 1 0 0,-2 2 1 0 0,-6 16-24 0 0,1 1 1 0 0,0 0-1 0 0,2 0 1 0 0,0 1-1 0 0,3 0 0 0 0,-3 9 24 0 0,5-20-1 0 0,-39 96-24 0 0,41-102 20 0 0,-1-2-1 0 0,1 1 1 0 0,0 1-1 0 0,0-2 1 0 0,0 2-1 0 0,0-1 1 0 0,1-1-1 0 0,-1 2 1 0 0,1-2 0 0 0,0 2-1 0 0,0-1 1 0 0,0 0-1 0 0,1-1 1 0 0,0 1-1 0 0,0 0 1 0 0,0-1-1 0 0,0 0 1 0 0,0 1 0 0 0,1-1-1 0 0,-1 0 1 0 0,1 1-1 0 0,-1-2 1 0 0,2 1-1 0 0,-1 0 1 0 0,1-1-1 0 0,-1 1 1 0 0,0-2 0 0 0,1 1-1 0 0,-1 1 1 0 0,0-1-1 0 0,2-1 1 0 0,-2 0-1 0 0,1 0 1 0 0,0 0-1 0 0,0 0 1 0 0,0 1 0 0 0,1-2 5 0 0,1 2 9 0 0,0-1 1 0 0,0 0-1 0 0,1-1 1 0 0,-2 1-1 0 0,2-1 1 0 0,-1-1-1 0 0,0 1 1 0 0,0-1-1 0 0,1 1 1 0 0,-2-2-1 0 0,2 1 1 0 0,-2-1-1 0 0,1 0 1 0 0,1 0-1 0 0,-2-1 1 0 0,1 0-1 0 0,-2 0 1 0 0,2 0-1 0 0,-1-1 1 0 0,0 1-1 0 0,0-1 1 0 0,0 0-1 0 0,-1 0 1 0 0,1-1-1 0 0,-2 1 1 0 0,2-2-1 0 0,-2 2 1 0 0,0-2 0 0 0,1 1-1 0 0,0-4-9 0 0,25-107 277 0 0,0 42-10 0 0,-28 68-244 0 0,1-1-1 0 0,-1 1 1 0 0,1 0 0 0 0,-2-1-1 0 0,1 0 1 0 0,-1 1 0 0 0,-1-1 0 0 0,1 0-1 0 0,-2 1 1 0 0,1-1 0 0 0,0 0-1 0 0,0 1 1 0 0,-1-1 0 0 0,0 1-1 0 0,-1 0 1 0 0,0 0 0 0 0,0-1-1 0 0,-1 2 1 0 0,-1-4-23 0 0,-54-20 360 0 0,55 27-361 0 0,0-1 0 0 0,-1 1 0 0 0,1 0 0 0 0,1 1 0 0 0,-2 0 0 0 0,1-2 0 0 0,-1 2 1 0 0,0 1-1 0 0,0-1 0 0 0,1 0 0 0 0,-1 1 0 0 0,1 0 0 0 0,-1 0 0 0 0,1 0 0 0 0,-2 1 0 0 0,2-1 0 0 0,0 1 0 0 0,-1 0 0 0 0,1 1 0 0 0,-1 0 0 0 0,1-1 0 0 0,0 1 1 0 0,0 0-1 0 0,-1 1 0 0 0,2-1 0 0 0,-1 0 0 0 0,0 0 0 0 0,1 2 0 0 0,-2-1 0 0 0,2 0 0 0 0,0 1 0 0 0,1-1 0 0 0,-2 0 0 0 0,2 1 0 0 0,-1 0 0 0 0,0 0 0 0 0,1 0 0 0 0,0 0 1 0 0,1 1-1 0 0,-1-1 1 0 0,-15 89-60 0 0,17-83 53 0 0,0 1-1 0 0,-1-1 1 0 0,-1 0 0 0 0,0 1 0 0 0,0-1 0 0 0,-1 0-1 0 0,0 0 1 0 0,-4 8 7 0 0,3-11-5 0 0,1 1 1 0 0,0-1-1 0 0,1 1 0 0 0,-1-1 0 0 0,1 2 0 0 0,1-1 1 0 0,0-1-1 0 0,0 1 0 0 0,1 0 0 0 0,0 1 0 0 0,0-1 1 0 0,1 0-1 0 0,-1-1 0 0 0,2 1 0 0 0,-1 0 0 0 0,1 1 1 0 0,1-2-1 0 0,-1 0 0 0 0,1 1 0 0 0,2 1 5 0 0,46 26 22 0 0,-48-33-15 0 0,2 0 0 0 0,-1-1 1 0 0,1 0-1 0 0,0 0 1 0 0,0 1-1 0 0,-1-1 1 0 0,1 0-1 0 0,-1-1 1 0 0,2 0-1 0 0,-2 0 0 0 0,1 0 1 0 0,-1 0-1 0 0,2-1 1 0 0,-2 0-1 0 0,1 1 1 0 0,-1-3-1 0 0,0 2 1 0 0,1 0-1 0 0,-1-1 0 0 0,1 0 1 0 0,-1-1-1 0 0,0 1 1 0 0,0 0-1 0 0,-1 0 1 0 0,2-2-1 0 0,-2 1 1 0 0,1 0-1 0 0,-1-1 0 0 0,0 1 1 0 0,1 0-1 0 0,0-3-7 0 0,4-7 6 0 0,28-62 158 0 0,4-26 72 0 0,-39 94-214 0 0,1 0 0 0 0,-1 1 0 0 0,0-2 0 0 0,0 1 0 0 0,-1 0 0 0 0,0 1 0 0 0,0-1 1 0 0,-1-1-1 0 0,1 2 0 0 0,-1-1 0 0 0,0 0 0 0 0,-1 0 0 0 0,0 1 0 0 0,-1-1 0 0 0,1 0 0 0 0,0 2 0 0 0,-2-2 1 0 0,1 2-1 0 0,-1-2 0 0 0,0 1 0 0 0,-2-3-22 0 0,-61-17-108 0 0,65 23 98 0 0,-1 1-1 0 0,0 0 1 0 0,1 1 0 0 0,-2 0 0 0 0,1-1 0 0 0,1 0-1 0 0,-1 1 1 0 0,-1 0 0 0 0,1 0 0 0 0,-1 0 0 0 0,1 1 0 0 0,1-1-1 0 0,-1 1 1 0 0,-1 0 0 0 0,1 0 0 0 0,0 0 0 0 0,-1 0-1 0 0,1 0 1 0 0,0 1 0 0 0,-1 0 0 0 0,1-1 0 0 0,-1 1-1 0 0,2 0 1 0 0,-1 0 0 0 0,0 1 0 0 0,-1 0 0 0 0,2-1 0 0 0,-1 1-1 0 0,0-1 1 0 0,0 1 0 0 0,1 1 0 0 0,0-1 0 0 0,-1 0-1 0 0,1 0 1 0 0,0 1 0 0 0,-3 2 10 0 0,-15 81-155 0 0,-23 40 98 0 0,41-117 52 0 0,-1 1 0 0 0,2 0 0 0 0,0-1 0 0 0,0 1 0 0 0,1 0 0 0 0,1 0 0 0 0,-1-1-1 0 0,1 1 1 0 0,2 0 0 0 0,-1-1 0 0 0,0 1 0 0 0,0-1 0 0 0,2 1 0 0 0,-1-1 0 0 0,4 4 5 0 0,33 12-53 0 0,-37-23 60 0 0,0 0 0 0 0,2-1 0 0 0,-2 1 0 0 0,2-1 0 0 0,-2 1 0 0 0,2-1 0 0 0,-1 0 0 0 0,-1-1 0 0 0,2 1 0 0 0,-1-1 0 0 0,1 0 0 0 0,-2 0 0 0 0,2 0 0 0 0,-1 0 0 0 0,0-1 0 0 0,0 0 0 0 0,0 0 0 0 0,1-1 0 0 0,-2 1 0 0 0,1 0 0 0 0,0-1 0 0 0,0 1 0 0 0,0-1 0 0 0,-1-1 0 0 0,0 1 0 0 0,1 0 0 0 0,-1-1 0 0 0,0 0 0 0 0,1 0 0 0 0,-1 1 0 0 0,-1-2 0 0 0,2 0-7 0 0,31-62 128 0 0,9-31 70 0 0,-42 90-174 0 0,-1-2 0 0 0,0 0 0 0 0,0 0-1 0 0,0 0 1 0 0,-1 0 0 0 0,0 0-1 0 0,0 0 1 0 0,-1 0 0 0 0,0 0 0 0 0,-1 1-1 0 0,0 0 1 0 0,-1-1 0 0 0,1 0-1 0 0,-1 1 1 0 0,0 0 0 0 0,-2-1-1 0 0,2 1 1 0 0,-7-6-24 0 0,-43-12-45 0 0,50 25 34 0 0,1-1 1 0 0,-2 0-1 0 0,1 1 0 0 0,1-2 1 0 0,-1 2-1 0 0,-1 0 0 0 0,1 0 1 0 0,0 0-1 0 0,-1 0 1 0 0,1 1-1 0 0,-1-1 0 0 0,1 1 1 0 0,0-1-1 0 0,-1 1 0 0 0,1 0 1 0 0,0 0-1 0 0,-1 1 0 0 0,1-1 1 0 0,0 1-1 0 0,-1-1 1 0 0,1 1-1 0 0,0 0 0 0 0,-1 0 1 0 0,1 0-1 0 0,0 2 0 0 0,0-2 1 0 0,0 1-1 0 0,1-1 1 0 0,-1 1-1 0 0,0 0 0 0 0,0 1 1 0 0,1-1-1 0 0,0 0 0 0 0,-1 0 1 0 0,1 2-1 0 0,0-2 0 0 0,0 1 11 0 0,-36 114-162 0 0,-4 19 79 0 0,41-130 72 0 0,0-1 0 0 0,1 0 0 0 0,0 0 0 0 0,0 1 0 0 0,1 0 0 0 0,-1-2 0 0 0,1 2 0 0 0,1-1 0 0 0,-1 0 1 0 0,0 0-1 0 0,1 0 0 0 0,0 0 0 0 0,-1 0 0 0 0,3-1 11 0 0,30 14 20 0 0,-29-16-15 0 0,-2 0 0 0 0,2 1 0 0 0,-1-2 0 0 0,0 1 0 0 0,1-1 0 0 0,-1 0 0 0 0,1 0 0 0 0,0-1 0 0 0,0 1 0 0 0,-1-1 0 0 0,1 0 0 0 0,-1 0 0 0 0,1 0 0 0 0,0-1 0 0 0,0 0 0 0 0,-1 1 0 0 0,1-1 0 0 0,-1-1 0 0 0,1 1 0 0 0,-1-1 0 0 0,0 0 0 0 0,0 0 0 0 0,0 0 0 0 0,1 0 0 0 0,-2-2 0 0 0,2 2 0 0 0,-2-1 0 0 0,0-1 0 0 0,1 2 0 0 0,-1-2 0 0 0,0 0 0 0 0,1-1-5 0 0,3-5 27 0 0,0-1 1 0 0,-1 0-1 0 0,-1-2 1 0 0,0 2-1 0 0,0-1 1 0 0,-1 0-1 0 0,-1-1 1 0 0,1-3-28 0 0,31-68 290 0 0,-34 78-277 0 0,0 2-1 0 0,0 0 0 0 0,0-2 0 0 0,-1 2 0 0 0,0-2 0 0 0,0 2 0 0 0,0-2 0 0 0,0 1 0 0 0,-1 1 0 0 0,1-2 0 0 0,-1 2 0 0 0,0 0 0 0 0,-1-2 0 0 0,1 2 0 0 0,-2-1 0 0 0,1 1 1 0 0,0-1-1 0 0,0 1 0 0 0,0-1 0 0 0,-2 2 0 0 0,2-2 0 0 0,-1 2 0 0 0,-4-4-12 0 0,7 7-4 0 0,-3-3-9 0 0,-1 1 0 0 0,1-2 1 0 0,-2 2-1 0 0,2 0 0 0 0,-1 0 0 0 0,0 0 0 0 0,0 0 0 0 0,1 0 1 0 0,-2 1-1 0 0,1 0 0 0 0,-1 0 0 0 0,1 0 0 0 0,-1 1 0 0 0,1-1 1 0 0,-1 1-1 0 0,1 0 0 0 0,-1 0 0 0 0,1 0 0 0 0,1 1 0 0 0,-2-1 1 0 0,-3 2 12 0 0,3 0-44 0 0,4-2 38 0 0,-2 0 0 0 0,2 1 0 0 0,-1-1 0 0 0,1 1 0 0 0,0 1 0 0 0,-1-2 0 0 0,1 1 0 0 0,-1 0 0 0 0,0 0 0 0 0,1 0 0 0 0,0-1 0 0 0,0 1 0 0 0,0 1 0 0 0,0-1 0 0 0,-1 1 0 0 0,1-1 0 0 0,0 0 0 0 0,0 0 0 0 0,1 1 0 0 0,-1-1 0 0 0,0 0 0 0 0,1 2-1 0 0,-1-2 1 0 0,0 2 6 0 0,-34 104 16 0 0,30-97-32 0 0,0 1 0 0 0,2 0 0 0 0,-2 1 0 0 0,3-1-1 0 0,-1 0 1 0 0,2 1 0 0 0,-2-1 0 0 0,2 1 0 0 0,1 0-1 0 0,0 0 1 0 0,0-1 0 0 0,1 1 0 0 0,2 1 16 0 0,-3-11-4 0 0,1 0 1 0 0,-1 1 0 0 0,1 0 0 0 0,0-1-1 0 0,0 0 1 0 0,0 0 0 0 0,0 0-1 0 0,0 1 1 0 0,1-1 0 0 0,-1-1-1 0 0,0 1 1 0 0,1 1 0 0 0,-1-2-1 0 0,1 1 1 0 0,1 0 0 0 0,-2-1 0 0 0,1 0-1 0 0,0 2 1 0 0,0-2 0 0 0,1 0-1 0 0,-1 0 1 0 0,0 0 0 0 0,0 0-1 0 0,1-1 1 0 0,-1 1 3 0 0,14 7 17 0 0,-13-6-7 0 0,0 0 0 0 0,0 1 0 0 0,1-2 1 0 0,-1 1-1 0 0,0-1 0 0 0,1 0 0 0 0,-1 0 1 0 0,0 1-1 0 0,2-2 0 0 0,-2 1 0 0 0,1-1 0 0 0,0 1 1 0 0,-1-1-1 0 0,1 0 0 0 0,-1 0 0 0 0,2-1 1 0 0,-2 1-1 0 0,0-1 0 0 0,1 1 0 0 0,0-3-10 0 0,0 3 1 0 0,0-1-1 0 0,0-1 1 0 0,0 1-1 0 0,-1-1 1 0 0,1 0-1 0 0,0 0 1 0 0,-1 0-1 0 0,0 0 1 0 0,1 0-1 0 0,-2-1 1 0 0,1 0-1 0 0,1 1 1 0 0,-2-2-1 0 0,0 1 1 0 0,1 1-1 0 0,0-1 0 0 0,0-3 0 0 0,29-80 136 0 0,7-20 93 0 0,-39 98-208 0 0,1 1 1 0 0,-2-1 0 0 0,1-1 0 0 0,-1 1 0 0 0,0 0-1 0 0,0 1 1 0 0,0-1 0 0 0,-1 0 0 0 0,-2 0 0 0 0,2 0 0 0 0,-2-1-22 0 0,-21-22 50 0 0,-7 17-113 0 0,27 10 49 0 0,1 2 1 0 0,-1-1-1 0 0,0 1 1 0 0,0-1-1 0 0,1 2 1 0 0,-2-1-1 0 0,1 1 0 0 0,0 0 1 0 0,0 0-1 0 0,-1 0 1 0 0,2 1-1 0 0,-2 0 1 0 0,1 0-1 0 0,-1 0 0 0 0,0 0 1 0 0,2 1-1 0 0,-2-1 1 0 0,1 1-1 0 0,0 1 1 0 0,-2-1 13 0 0,4 1-9 0 0,1-1 1 0 0,-1 1 0 0 0,1 0-1 0 0,-1 0 1 0 0,0-1 0 0 0,1 1 0 0 0,0 1-1 0 0,-1-1 1 0 0,1 0 0 0 0,1 0-1 0 0,-1 2 1 0 0,1-2 0 0 0,-2 0 0 0 0,2 1-1 0 0,-1 0 1 0 0,1 0 0 0 0,0-1 0 0 0,0 2-1 0 0,1-1 1 0 0,-1-1 0 0 0,0 2-1 0 0,1-1 1 0 0,0 0 0 0 0,-2 2 8 0 0,0 5 1 0 0,-6 40-28 0 0,-16 45-73 0 0,20-90 93 0 0,1 2 0 0 0,0-1-1 0 0,1 1 1 0 0,-1 0-1 0 0,1 0 1 0 0,0-1-1 0 0,1 2 1 0 0,0-1 0 0 0,0-1-1 0 0,1 2 1 0 0,0-1-1 0 0,0 1 1 0 0,0-2-1 0 0,1 2 1 0 0,0-1 0 0 0,0 0-1 0 0,0-1 1 0 0,1 2-1 0 0,0-1 1 0 0,2-1-1 0 0,-1 2 8 0 0,29 15 20 0 0,-27-22-17 0 0,-2 1 0 0 0,2 0 0 0 0,-1-1 0 0 0,1 1 0 0 0,-2 0 0 0 0,1-1 0 0 0,1 0 0 0 0,-1-1 0 0 0,1 1 0 0 0,-1-1 0 0 0,2 0 0 0 0,-2 0 0 0 0,1 0 0 0 0,-1-1 0 0 0,1 1 0 0 0,-1-1 0 0 0,1 0-1 0 0,-1-1 1 0 0,-1 1 0 0 0,2-1 0 0 0,-1 0 0 0 0,1 1 0 0 0,-2-1 0 0 0,2-1 0 0 0,-2 0 0 0 0,0 1 0 0 0,1-2 0 0 0,-1 2 0 0 0,0-1 0 0 0,1-1 0 0 0,-1 1 0 0 0,-1 0 0 0 0,2-1 0 0 0,-2 0 0 0 0,0 1 0 0 0,0-2-1 0 0,0 2 1 0 0,1-3-3 0 0,19-65 174 0 0,9-19 131 0 0,-30 83-289 0 0,0 0-1 0 0,-1 1 1 0 0,2-2-1 0 0,-4 1 1 0 0,2 0-1 0 0,-1 0 1 0 0,0 0-1 0 0,0 0 1 0 0,0 1-1 0 0,-1-1 1 0 0,-1 0-1 0 0,0 1 1 0 0,1-1-1 0 0,-1 1 1 0 0,-1 0-1 0 0,1 0-15 0 0,1 2 5 0 0,1 1-3 0 0,-2 0 1 0 0,2 1-1 0 0,-1-2 0 0 0,0 2 1 0 0,1 0-1 0 0,-2-1 0 0 0,1 0 1 0 0,0 1-1 0 0,-1 0 0 0 0,0 0 1 0 0,1 1-1 0 0,-1-2 0 0 0,1 2 1 0 0,-2-1-1 0 0,2 1 0 0 0,-1 0 1 0 0,-1 0-1 0 0,0-2-2 0 0,-79-17 60 0 0,-21-14-371 0 0,100 34 300 0 0,0 0 0 0 0,0 0 0 0 0,1 0 0 0 0,0 1 0 0 0,-1-1 0 0 0,1 1 0 0 0,0-1 0 0 0,-1 1 0 0 0,1 0 0 0 0,0 0 0 0 0,-1 1 1 0 0,1 0-1 0 0,1-1 0 0 0,-2 1 0 0 0,1 0 0 0 0,1-1 0 0 0,-1 2 0 0 0,0-1 0 0 0,1 0 0 0 0,-1 1 0 0 0,1 0 0 0 0,-1-1 0 0 0,1 1 0 0 0,1 1 0 0 0,-1-2 0 0 0,-2 3 11 0 0,-16 114-143 0 0,-19-6 56 0 0,38-105 76 0 0,1-1-1 0 0,-1-1 0 0 0,1 2 0 0 0,1-1 1 0 0,-1 0-1 0 0,1 0 0 0 0,0 0 1 0 0,1 0-1 0 0,0-1 0 0 0,0 1 0 0 0,0 0 1 0 0,0-1-1 0 0,2 1 0 0 0,-2 0 0 0 0,3 0 12 0 0,37 16-8 0 0,-35-20 17 0 0,-2 1 0 0 0,2-2 0 0 0,1 0 0 0 0,-2 1-1 0 0,1-1 1 0 0,1 0 0 0 0,-2-1 0 0 0,2 0 0 0 0,-1 0-1 0 0,1-1 1 0 0,-2 0 0 0 0,2 0 0 0 0,-1-1 0 0 0,1 1-1 0 0,-2-2 1 0 0,2 1 0 0 0,-1-2 0 0 0,0 2-1 0 0,0-2 1 0 0,0 1 0 0 0,0-2 0 0 0,-1 1 0 0 0,0 0-1 0 0,1-1 1 0 0,-2 0 0 0 0,2-1 0 0 0,1-1-9 0 0,42-85 136 0 0,-46 84-119 0 0,0-2 0 0 0,-1 1 1 0 0,0 0-1 0 0,1-1 0 0 0,-2 0 0 0 0,0 2 0 0 0,-1-2 1 0 0,0 0-1 0 0,1 0 0 0 0,-1 0 0 0 0,-1 0 1 0 0,0 0-1 0 0,-1 0 0 0 0,-1 0 0 0 0,1 0 1 0 0,0 1-1 0 0,-1 0 0 0 0,-1-1 0 0 0,0 1 0 0 0,0-1 1 0 0,0 1-1 0 0,-2 0 0 0 0,1 1 0 0 0,-1-1 1 0 0,1 1-1 0 0,-2-1-17 0 0,2 4 2 0 0,1-1 0 0 0,-2 1 1 0 0,1 1-1 0 0,0-2 0 0 0,-1 2 0 0 0,0-1 1 0 0,1 1-1 0 0,-2 1 0 0 0,2-2 0 0 0,-2 2 1 0 0,2 0-1 0 0,-2 0 0 0 0,1 1 0 0 0,-1-2 1 0 0,0 2-1 0 0,1 0 0 0 0,-1 1 0 0 0,0-1 1 0 0,-1 1-3 0 0,-86-29-211 0 0,91 29 198 0 0,0 0 0 0 0,1 0 0 0 0,-1 0 0 0 0,-1 0-1 0 0,1 0 1 0 0,1 1 0 0 0,-1-1 0 0 0,0 1 0 0 0,-1-1 0 0 0,2 1 0 0 0,-1-1 0 0 0,0 2 0 0 0,1-1 0 0 0,-2 0-1 0 0,2 0 1 0 0,-1 0 0 0 0,1 0 0 0 0,0 0 0 0 0,-1 0 0 0 0,1 2 0 0 0,-1-2 0 0 0,1 0 0 0 0,0 1 0 0 0,-1-1 0 0 0,2 1-1 0 0,-1 0 1 0 0,0 0 0 0 0,0-1 0 0 0,-1 1 0 0 0,2 0 0 0 0,-1-1 0 0 0,1 2 0 0 0,-1-1 13 0 0,-38 120-150 0 0,37-104 143 0 0,1-1-1 0 0,1 1 0 0 0,0-1 0 0 0,1 0 0 0 0,1 1 0 0 0,0-1 0 0 0,2 0 0 0 0,0 1 0 0 0,1-2 0 0 0,0 1 0 0 0,1-1 1 0 0,2 0-1 0 0,-2 0 0 0 0,3-1 8 0 0,48 20 6 0 0,-52-33 9 0 0,-2-1-1 0 0,1 0 1 0 0,1 1-1 0 0,-1-1 1 0 0,1-1-1 0 0,-1 0 1 0 0,1 1-1 0 0,-1-1 1 0 0,1 0-1 0 0,-1-1 1 0 0,0 1-1 0 0,1-1 1 0 0,-1-1-1 0 0,0 1 0 0 0,0 0 1 0 0,1 0-1 0 0,-1-1 1 0 0,-1 1-1 0 0,2-1 1 0 0,-1-2-15 0 0,6-1-2 0 0,-8 5 6 0 0,0-1 0 0 0,-1-1 0 0 0,1 1 0 0 0,-1 0 0 0 0,1 0 0 0 0,0 0 0 0 0,0 0 0 0 0,-1 0 0 0 0,0-2 0 0 0,0 2 0 0 0,0 0 0 0 0,0-1 0 0 0,0 1 0 0 0,1-1 0 0 0,-1 1 0 0 0,0-2 0 0 0,0 2 0 0 0,-1-1 0 0 0,1 0 0 0 0,-1 1 0 0 0,1-2 0 0 0,-1 1 0 0 0,0 1 0 0 0,1-1 0 0 0,-1 0-4 0 0,16-53 177 0 0,-13 47-163 0 0,1 0 0 0 0,-2 1 0 0 0,1-1 0 0 0,-2 0 1 0 0,1 0-1 0 0,0 0 0 0 0,-1-1 0 0 0,0 2 0 0 0,-1-1 1 0 0,0-1-1 0 0,0 1 0 0 0,-1-1 0 0 0,0 1 0 0 0,-1 1 1 0 0,0-1-1 0 0,0 0 0 0 0,0 0 0 0 0,-2 0 0 0 0,2 1 1 0 0,-2-1-1 0 0,0 1 0 0 0,0-1 0 0 0,0 1-14 0 0,0 2 2 0 0,2 1 0 0 0,-1-1 0 0 0,-1 1 0 0 0,1-1 0 0 0,0 2 0 0 0,-2-2 0 0 0,2 2 0 0 0,-2 0 0 0 0,1-1 0 0 0,1 1 0 0 0,-2 1 0 0 0,-1-1 0 0 0,2 0 0 0 0,0 1 0 0 0,-5-1-2 0 0,-21-12-58 0 0,26 13 46 0 0,1-1 0 0 0,1 0 0 0 0,-2 2 0 0 0,1-1-1 0 0,0 0 1 0 0,-1 1 0 0 0,1-1 0 0 0,-2 0 0 0 0,2 1 0 0 0,0 0 0 0 0,-1 0 0 0 0,0 1-1 0 0,1-1 1 0 0,-2 1 0 0 0,2 0 0 0 0,-1 0 0 0 0,0 0 0 0 0,1 0 0 0 0,-2 0-1 0 0,2 1 1 0 0,0-1 0 0 0,-2 1 0 0 0,2 0 0 0 0,-1 0 0 0 0,1 2 0 0 0,0-2 0 0 0,-1 1-1 0 0,1-1 1 0 0,0 1 0 0 0,-1 1 12 0 0,-1 4-15 0 0,0 1-1 0 0,1 0 0 0 0,1 0 1 0 0,-1 1-1 0 0,1-2 0 0 0,-1 2 1 0 0,2 0-1 0 0,1 0 0 0 0,-1 0 1 0 0,1 0-1 0 0,0 4 16 0 0,-20 63-33 0 0,18-69 21 0 0,0-2 0 0 0,1 2 0 0 0,-1-1 1 0 0,1 0-1 0 0,0 1 0 0 0,1 0 0 0 0,0-1 0 0 0,0 1 1 0 0,0 0-1 0 0,1 0 0 0 0,0-1 0 0 0,0 1 0 0 0,1 0 1 0 0,0-1-1 0 0,0 1 0 0 0,0 0 0 0 0,1-1 0 0 0,-1 1 1 0 0,2-1-1 0 0,1 4 12 0 0,31 0-16 0 0,-15 0 27 0 0,-16-8-7 0 0,-1 0 1 0 0,2 0-1 0 0,-1-1 0 0 0,0 2 0 0 0,0-2 1 0 0,1 1-1 0 0,-1-1 0 0 0,1 0 0 0 0,-1-1 1 0 0,0 1-1 0 0,1-1 0 0 0,-1 2 0 0 0,1-2 1 0 0,-1 0-1 0 0,1-2 0 0 0,-1 2 0 0 0,1-1 1 0 0,2 0-5 0 0,-2-1 8 0 0,0 0 1 0 0,0-1 0 0 0,1 1 0 0 0,-2-1-1 0 0,0 1 1 0 0,1-2 0 0 0,-1 1-1 0 0,1 0 1 0 0,-1-2 0 0 0,0 2 0 0 0,0-2-1 0 0,-1 1 1 0 0,1 1 0 0 0,-1-3-1 0 0,-1 2 1 0 0,2-1 0 0 0,-1-2-9 0 0,18-42 144 0 0,10-34 24 0 0,-29 75-145 0 0,-2 0 0 0 0,0 0-1 0 0,0 1 1 0 0,0-1 0 0 0,-2 0 0 0 0,1 0 0 0 0,-1 0 0 0 0,1 2-1 0 0,-2-2 1 0 0,0 0 0 0 0,1 1 0 0 0,-5-7-23 0 0,-3-8 11 0 0,8 18-6 0 0,0 2 1 0 0,0-1-1 0 0,0 1 0 0 0,-1-1 0 0 0,1 1 1 0 0,-1 0-1 0 0,0 0 0 0 0,0-1 0 0 0,0 2 0 0 0,1-1 1 0 0,-2 1-1 0 0,1-1 0 0 0,0 1 0 0 0,-1-1 1 0 0,1 1-1 0 0,-1 0 0 0 0,1 1 0 0 0,0-1 0 0 0,-1 1 1 0 0,1 0-1 0 0,0 0 0 0 0,-2 0-5 0 0,-44-14-77 0 0,47 13 64 0 0,0-2-1 0 0,1 1 1 0 0,-2 1 0 0 0,1-1 0 0 0,0 1 0 0 0,0-1 0 0 0,0 0 0 0 0,-1 1 0 0 0,1 0 0 0 0,-1 0 0 0 0,1 1 0 0 0,-1-1 0 0 0,1 0 0 0 0,-1 1 0 0 0,1-1 0 0 0,-1 1 0 0 0,0 0 0 0 0,1 0 0 0 0,-1 0 0 0 0,0 0 0 0 0,1 0-1 0 0,-1 0 1 0 0,0 1 0 0 0,1-1 0 0 0,-1 1 0 0 0,1-1 0 0 0,-1 1 0 0 0,1 0 0 0 0,0 0 0 0 0,-1 0 0 0 0,0 0 0 0 0,1 2 0 0 0,0-2 0 0 0,0 0 0 0 0,0 1 0 0 0,0-1 0 0 0,0 1 0 0 0,1 1 0 0 0,-1-1 0 0 0,1 0 0 0 0,-2 0-1 0 0,1 1 14 0 0,-40 124-232 0 0,40-106 226 0 0,0 0 0 0 0,1 0 0 0 0,1 1 0 0 0,1 0 0 0 0,2-1 0 0 0,0 0 0 0 0,1 0 0 0 0,1-1 0 0 0,0 1-1 0 0,2-1 1 0 0,1 0 0 0 0,1 0 0 0 0,0-1 0 0 0,6 10 6 0 0,43-2-28 0 0,-53-25 36 0 0,-1 1 0 0 0,1-1 0 0 0,-1 0 0 0 0,1-1-1 0 0,-1 1 1 0 0,1 0 0 0 0,0-1 0 0 0,0 0 0 0 0,0-1 0 0 0,0 1 0 0 0,0-1-1 0 0,0 0 1 0 0,0 0 0 0 0,0 0 0 0 0,-1-1 0 0 0,2 0 0 0 0,-2 0 0 0 0,2-1-1 0 0,-2 1 1 0 0,1 0 0 0 0,-1-1 0 0 0,1 0 0 0 0,-1-1 0 0 0,0 1 0 0 0,1-1-1 0 0,-1 1 1 0 0,0-2 0 0 0,1 1-8 0 0,-1-1 8 0 0,-1-1 1 0 0,1 1-1 0 0,0-2 0 0 0,-1 2 0 0 0,-1-2 0 0 0,2 0 1 0 0,-2 2-1 0 0,0-2 0 0 0,0 1 0 0 0,0-1 0 0 0,0 0 1 0 0,-1 0-1 0 0,0 0 0 0 0,-1 1-8 0 0,4-14 52 0 0,35-84 103 0 0,-37 90-136 0 0,-2-1 1 0 0,0-1 0 0 0,0 1 0 0 0,-3-1 0 0 0,2 2 0 0 0,-2-2 0 0 0,1 2-1 0 0,-3-2 1 0 0,1 2 0 0 0,-6-14-20 0 0,-55-114 108 0 0,33 124-160 0 0,29 15 42 0 0,1 0 0 0 0,0-1 0 0 0,0 2 0 0 0,0-1 0 0 0,-1 1 0 0 0,1-1 0 0 0,-1 1 0 0 0,1-1 0 0 0,-1 1 0 0 0,0 0 0 0 0,1 0 0 0 0,-2 1 0 0 0,2-1 0 0 0,-1 1 0 0 0,-1-1 0 0 0,2 1 0 0 0,-1 0 0 0 0,0 0 0 0 0,0 0 0 0 0,0 0 0 0 0,1 1 0 0 0,-2-1 0 0 0,1 1 0 0 0,1-1 0 0 0,-1 1 0 0 0,0 0 0 0 0,1 0 0 0 0,-1 1 0 0 0,0-1 0 0 0,1 0 0 0 0,-1 1 0 0 0,1-1 0 0 0,-1 1 0 0 0,1 1 0 0 0,0-2 0 0 0,0 1 0 0 0,0 0 0 0 0,0 0 0 0 0,0 1 0 0 0,1-1 0 0 0,-1 1 0 0 0,1-1-1 0 0,0 1 1 0 0,0 0 0 0 0,-2 1 10 0 0,-44 125-153 0 0,44-110 155 0 0,0-1 0 0 0,2 1 0 0 0,0 0 0 0 0,1 0 0 0 0,1 0 0 0 0,0 0-1 0 0,3 9-1 0 0,-3-23 2 0 0,2-1 0 0 0,-1-1 0 0 0,0 2-1 0 0,0-1 1 0 0,1 0 0 0 0,0 0 0 0 0,-1-1-1 0 0,1 1 1 0 0,1-1 0 0 0,-1 0-1 0 0,0 1 1 0 0,1-1 0 0 0,-1-1 0 0 0,2 1-1 0 0,-2 0 1 0 0,1-1 0 0 0,1 0-1 0 0,-2-1 1 0 0,2 2 0 0 0,-1-2 0 0 0,1 1-1 0 0,-1-1 1 0 0,0 0 0 0 0,1-1 0 0 0,1 1-1 0 0,-2-1 1 0 0,0 0 0 0 0,1 0-1 0 0,-1 0 1 0 0,1 0 0 0 0,0-1 0 0 0,0 0-1 0 0,-1 0 1 0 0,1 0 0 0 0,-1 0-1 0 0,1 0 1 0 0,-2-2 0 0 0,1 1 0 0 0,1 0-1 0 0,-1 0 1 0 0,0 0 0 0 0,-1-2 0 0 0,2 2-1 0 0,-2-1 1 0 0,0-1 0 0 0,1 1-1 0 0,-1 0 1 0 0,0-2-2 0 0,24-62 133 0 0,-23 62-115 0 0,1-1-1 0 0,-2 1 0 0 0,1-1 0 0 0,-1 0 1 0 0,-1 1-1 0 0,0-2 0 0 0,1 2 0 0 0,-1-2 1 0 0,0 0-1 0 0,-1 2 0 0 0,0-2 0 0 0,0 0 0 0 0,1 1 1 0 0,-2-1-1 0 0,0 0 0 0 0,0 2 0 0 0,-2-2 1 0 0,2 0-1 0 0,-1 1 0 0 0,-1-1 0 0 0,1 0 1 0 0,-1 2-1 0 0,0-2 0 0 0,-1 1 0 0 0,0-3-17 0 0,1 7 4 0 0,1-1 0 0 0,-1 1 0 0 0,0-2-1 0 0,1 2 1 0 0,-1-1 0 0 0,0 1 0 0 0,-1-1 0 0 0,1 1-1 0 0,0-1 1 0 0,0 2 0 0 0,0-2 0 0 0,-1 1 0 0 0,0 0-1 0 0,1 1 1 0 0,-2-1 0 0 0,2 0 0 0 0,-1 1 0 0 0,-1 0-1 0 0,2 0 1 0 0,-4-1-4 0 0,-62-19-32 0 0,6 0-130 0 0,60 19 153 0 0,1 2 0 0 0,-1 0 0 0 0,-1 0 0 0 0,2-1 0 0 0,-1 1 0 0 0,0 0 0 0 0,1 0 0 0 0,-1 1 0 0 0,-1-1 0 0 0,1 0 0 0 0,1 2 0 0 0,-1-2 0 0 0,0 1 0 0 0,0-1 0 0 0,0 1 0 0 0,1 0 0 0 0,-1-1 0 0 0,1 1 0 0 0,-1 0 0 0 0,0 0 0 0 0,0 0 0 0 0,1 0 0 0 0,0 2 0 0 0,0-2 0 0 0,0 0 0 0 0,-2 0 0 0 0,2 1 0 0 0,0-1 0 0 0,1 2 0 0 0,-1-2 0 0 0,0 1 1 0 0,0-1-1 0 0,1 1 8 0 0,-13 71-211 0 0,6-58 197 0 0,-20 84 17 0 0,27-87-17 0 0,-1-1 1 0 0,2 0-1 0 0,-1 0 0 0 0,2 0 1 0 0,-1 0-1 0 0,2 1 0 0 0,0-2 1 0 0,0 1-1 0 0,1-1 0 0 0,0 1 1 0 0,1-1-1 0 0,5 9 15 0 0,28 4 72 0 0,-35-22-67 0 0,1 2 0 0 0,0-2-1 0 0,0 0 1 0 0,1 0 0 0 0,-1 0-1 0 0,-1 0 1 0 0,2 0 0 0 0,-1-1 0 0 0,1 0-1 0 0,-1 0 1 0 0,1 0 0 0 0,-2 0 0 0 0,1-1-1 0 0,1 1 1 0 0,-1-1 0 0 0,0 0 0 0 0,0 0-1 0 0,1-1 1 0 0,-2 0 0 0 0,1 0 0 0 0,0 1-1 0 0,0-1 1 0 0,0 0 0 0 0,-1-2-1 0 0,0 2 1 0 0,1 0 0 0 0,-1-1 0 0 0,0-1-1 0 0,0 2 1 0 0,0-1 0 0 0,-1-1 0 0 0,0 0-1 0 0,2 0 1 0 0,-3 1 0 0 0,1-1 0 0 0,0 0-1 0 0,-1 0 1 0 0,2 1 0 0 0,-2-2-1 0 0,1-3-4 0 0,37-110 278 0 0,-38 114-279 0 0,-1 0-1 0 0,1 0 1 0 0,-1-1 0 0 0,0 2 0 0 0,0-1-1 0 0,0-1 1 0 0,0 2 0 0 0,0-2 0 0 0,-1 1 0 0 0,0 1-1 0 0,0-2 1 0 0,0 2 0 0 0,0-2 0 0 0,0 2-1 0 0,-2 0 1 0 0,1-2 0 0 0,1 2 0 0 0,-1-1-1 0 0,-1 1 1 0 0,0 0 0 0 0,1-1 0 0 0,-1 2 0 0 0,0-1-1 0 0,0 0 1 0 0,0 0 0 0 0,0 1 0 0 0,0 0-1 0 0,-1 0 1 0 0,0-1 0 0 0,1 1 0 0 0,0 1-1 0 0,-2-1 1 0 0,2 1 0 0 0,-2 0 0 0 0,2-1 0 0 0,-1 1-1 0 0,0 0 1 0 0,0 1 0 0 0,-3-1 1 0 0,4 1-7 0 0,-1 0 0 0 0,0 1 0 0 0,1-1-1 0 0,-1 1 1 0 0,1 0 0 0 0,0-1 0 0 0,-1 2 0 0 0,1 0 0 0 0,1-1 0 0 0,-2 0 0 0 0,1 1 0 0 0,0-1 0 0 0,0 2 0 0 0,0-1-1 0 0,1 0 1 0 0,0 0 0 0 0,-2 1 0 0 0,2-1 0 0 0,0 1 0 0 0,0-1 0 0 0,-1 2 0 0 0,2-2 0 0 0,-1 1 0 0 0,0 1 0 0 0,1-2 0 0 0,-1 1-1 0 0,1 0 1 0 0,-1 3 7 0 0,-18 100-100 0 0,18-89 93 0 0,-32 97-111 0 0,34-112 116 0 0,0-1 1 0 0,0 0 0 0 0,0 0-1 0 0,0 0 1 0 0,0 0 0 0 0,0 0-1 0 0,2 0 1 0 0,-2 0 0 0 0,0 1-1 0 0,1-1 1 0 0,-1 0 0 0 0,0 0-1 0 0,1-1 1 0 0,-1 1 0 0 0,1 0-1 0 0,0 0 1 0 0,-1 0 0 0 0,1-1-1 0 0,0 1 1 0 0,-1 1 0 0 0,1-2-1 0 0,0 1 1 0 0,1 0 0 0 0,-2-1-1 0 0,1 1 1 0 0,0-1 0 0 0,0 0-1 0 0,0 1 1 0 0,0-1 0 0 0,0 0-1 0 0,0 1 1 0 0,0-1 0 0 0,1 0-1 0 0,-1 0 1 0 0,0 0 0 0 0,0 0-1 0 0,0 0 1 0 0,0 0 0 0 0,0 0-1 0 0,0 0 1 0 0,1 0 0 0 0,-2 0-1 0 0,1 0 1 0 0,0-1 0 0 0,0 1-1 0 0,0 0 1 0 0,0-1 1 0 0,55-18-24 0 0,-51 15 27 0 0,0 0 0 0 0,0 1 0 0 0,1-2 0 0 0,-2 1 1 0 0,1-1-1 0 0,-1 0 0 0 0,1 0 0 0 0,-1 0 0 0 0,0-1 0 0 0,0 2 0 0 0,-1-3 0 0 0,0 2 0 0 0,0-1 0 0 0,-1-1 1 0 0,0 2-1 0 0,1-2 0 0 0,-1-1-3 0 0,9-15 0 0 0,14-28 87 0 0,-24 49-81 0 0,0 1 1 0 0,0-1-1 0 0,0 1 0 0 0,0 0 1 0 0,0 0-1 0 0,-1 0 0 0 0,1-2 1 0 0,0 2-1 0 0,-1 0 0 0 0,2-1 1 0 0,-2 1-1 0 0,1-1 0 0 0,-1 1 1 0 0,0-2-1 0 0,0 2 0 0 0,0-1 1 0 0,0 1-1 0 0,1 0 0 0 0,-2-1 1 0 0,1 0-1 0 0,0 0 0 0 0,0 1 1 0 0,0-1-1 0 0,-1 1 0 0 0,1-2 1 0 0,-2 2-1 0 0,2 0 0 0 0,-1-1-6 0 0,-24 11-61 0 0,21-8 55 0 0,1 1 0 0 0,0-1-1 0 0,-1 2 1 0 0,1-1 0 0 0,0 0 0 0 0,-1 1 0 0 0,1 0-1 0 0,1 0 1 0 0,-2-1 0 0 0,2 2 0 0 0,0-1-1 0 0,0 0 1 0 0,-1 1 0 0 0,1-1 0 0 0,0 0 0 0 0,1 1-1 0 0,-1-1 1 0 0,1 1 0 0 0,-1 0 0 0 0,1-1-1 0 0,0 3 7 0 0,-29 62-277 0 0,31-67 277 0 0,0 0 0 0 0,-1 0 1 0 0,1 0-1 0 0,1 0 0 0 0,0 0 0 0 0,-1-1 0 0 0,0 1 0 0 0,0 1 1 0 0,0-1-1 0 0,0-1 0 0 0,2 1 0 0 0,-2-1 0 0 0,0 1 0 0 0,0-1 1 0 0,1 1-1 0 0,-1-1 0 0 0,2 0 0 0 0,-2 0 0 0 0,0 0 0 0 0,1 0 1 0 0,-1 0-1 0 0,0 0 0 0 0,1 0 0 0 0,0 0 0 0 0,0 0 0 0 0,-1-1 1 0 0,0 1-1 0 0,0 0 0 0 0,1-1 0 0 0,-1 1 0 0 0,1-1 0 0 0,0 0 1 0 0,-1 1-1 0 0,0-2 0 0 0,0 1 0 0 0,0 0 0 0 0,0 0 0 0 0,1 1 1 0 0,-1-1-1 0 0,1-1 0 0 0,15-27 156 0 0,-17 28-157 0 0,1 0 1 0 0,0-1-1 0 0,0 0 0 0 0,-1 1 1 0 0,1 0-1 0 0,-1 0 1 0 0,1-1-1 0 0,-1 1 1 0 0,0-1-1 0 0,1 0 0 0 0,-1 1 1 0 0,0 0-1 0 0,0-1 1 0 0,0 1-1 0 0,0-2 0 0 0,0 2 1 0 0,0 0-1 0 0,0-1 1 0 0,0 1-1 0 0,-1 0 1 0 0,1-2-1 0 0,0 2 0 0 0,-1 0 1 0 0,0-1-1 0 0,1 1 1 0 0,-1 0-1 0 0,1 0 1 0 0,-1 0-1 0 0,0-2 0 0 0,-1 2 1 0 0,1 0-1 0 0,0 0 1 0 0,0 0-1 0 0,0 0 1 0 0,0 1-1 0 0,0-1 0 0 0,0 0 1 0 0,0-1-1 0 0,-1 2 1 0 0,0-1-1 0 0,1 0 0 0 0,0 1 1 0 0,0-1-1 0 0,-1 1 1 0 0,1 0-1 0 0,-1-1 1 0 0,0 1-1 0 0,1 0 0 0 0,-1 0 1 0 0,1 0-1 0 0,0 0 1 0 0,-2 0-1 0 0,1 0 1 0 0,1 0-7 0 0,0 0 1 0 0,0 0-1 0 0,0 0 1 0 0,0 0-1 0 0,-1 0 1 0 0,1 0-1 0 0,0 0 1 0 0,0 1-1 0 0,0-1 0 0 0,0 0 1 0 0,0 0-1 0 0,1 1 1 0 0,-1-1-1 0 0,0 0 1 0 0,-1 1-1 0 0,1-1 0 0 0,1 1 1 0 0,-1 1-1 0 0,0-2 1 0 0,0 1-1 0 0,1-1 1 0 0,-1 1-1 0 0,0 0 0 0 0,1 0 1 0 0,-1-1-1 0 0,1 1 1 0 0,-1 0-1 0 0,1 0 1 0 0,0 0-1 0 0,-2-1 0 0 0,2 2 1 0 0,0-1-1 0 0,-1 0 1 0 0,1 0-1 0 0,0 0 1 0 0,0 0-1 0 0,0 0 0 0 0,0 0 1 0 0,0 0-1 0 0,0 1 7 0 0,-29 73-178 0 0,28-73 177 0 0,1 0 0 0 0,0-1 0 0 0,0 1 0 0 0,0-1 0 0 0,0 1 0 0 0,0 1 0 0 0,0-2 0 0 0,0 1 0 0 0,0-1 0 0 0,1 1 0 0 0,-1-1 0 0 0,1 2 0 0 0,-1-2 0 0 0,2 1 0 0 0,-2-1 0 0 0,1 0 0 0 0,0 1 0 0 0,0 0 0 0 0,0-1 0 0 0,0 1 0 0 0,0-1 0 0 0,0 0 0 0 0,0 0 0 0 0,1 0 0 0 0,-1 1 0 0 0,0-1 0 0 0,1 0 0 0 0,-1 0 0 0 0,0 0 0 0 0,1-1 0 0 0,0 1 0 0 0,0 0 0 0 0,-1-1 0 0 0,1 1 0 0 0,-1-1 0 0 0,2 0 0 0 0,-2 1 0 0 0,1-1 0 0 0,-1 0 0 0 0,1 0 1 0 0,0 0 11 0 0,1 0 1 0 0,-1 0 0 0 0,0 0-1 0 0,0 0 1 0 0,1 0 0 0 0,-1-1 0 0 0,0 1-1 0 0,0-1 1 0 0,-1 0 0 0 0,2 1-1 0 0,-1-1 1 0 0,0 0 0 0 0,0 0-1 0 0,-1 0 1 0 0,2 0 0 0 0,-1-1-1 0 0,-1 1 1 0 0,1-1 0 0 0,-1 1 0 0 0,0-1-1 0 0,2 1 1 0 0,-2-2 0 0 0,0 2-1 0 0,0-1 1 0 0,0 0 0 0 0,0 1-1 0 0,0-2 1 0 0,0 1 0 0 0,1 0 0 0 0,-2 0-1 0 0,1 0 1 0 0,-1 0 0 0 0,1 0-1 0 0,-1 0 1 0 0,0-1-12 0 0,2-2 10 0 0,-1 0 0 0 0,0-1-1 0 0,-1 2 1 0 0,1-2 0 0 0,-1 0-1 0 0,1 1 1 0 0,-2 0 0 0 0,1 0 0 0 0,0-1-1 0 0,-1 1 1 0 0,0 0 0 0 0,0 0 0 0 0,0 0-1 0 0,-1 0 1 0 0,1 0 0 0 0,-2 0 0 0 0,1 0-1 0 0,-1 1 1 0 0,1-1 0 0 0,-2 0-10 0 0,-65-29-148 0 0,67 34 135 0 0,0 0 0 0 0,1 0 0 0 0,-2 1 0 0 0,2-1 0 0 0,-1 0 0 0 0,1 1-1 0 0,-1-1 1 0 0,-1 2 0 0 0,2-1 0 0 0,0 0 0 0 0,-1-1 0 0 0,1 1 0 0 0,-1 0 0 0 0,0 0 0 0 0,1 0 0 0 0,0 0 0 0 0,0 0 0 0 0,-1 2 0 0 0,1-2 0 0 0,0 0 0 0 0,0 0 0 0 0,1 1 0 0 0,-2-1 0 0 0,1 2 0 0 0,0-2 0 0 0,1 1 0 0 0,-1-1 0 0 0,1 1 0 0 0,-1-1 0 0 0,1 2 0 0 0,-1-2 0 0 0,1 1 0 0 0,0 0-1 0 0,0 2 14 0 0,0-4-7 0 0,-3 11 6 0 0,0 0-1 0 0,1-1 1 0 0,1 1 0 0 0,0 0-1 0 0,1 0 1 0 0,0 0 0 0 0,0 1-1 0 0,1-1 1 0 0,0 0 0 0 0,1 0-1 0 0,3 7 2 0 0,15 6-101 0 0,-6-21-3121 0 0,-10-3 617 0 0</inkml:trace>
  <inkml:trace contextRef="#ctx0" brushRef="#br1" timeOffset="35182.014">7782 4593 32 0 0,'0'0'219'0'0,"0"0"95"0"0,0 0 376 0 0,0 0 219 0 0,0 0 88 0 0,0 0-26 0 0,14 9 4286 0 0,-52-10-1279 0 0,-11 0-3738 0 0,-380-32 1922 0 0,173 15-1946 0 0,-77-17 0 0 0,-257-62 45 0 0,142 36 239 0 0,52-4 807 0 0,207 40-1232 0 0,39-12 41 0 0,64 30-1949 0 0,64 9-906 0 0,18-2 1214 0 0</inkml:trace>
  <inkml:trace contextRef="#ctx0" brushRef="#br1" timeOffset="37053.864">7793 5043 1368 0 0,'0'0'378'0'0,"0"0"20"0"0,0 0 197 0 0,0 0 80 0 0,-3-2 4787 0 0,-12-1-3292 0 0,-32 18-885 0 0,34-9-1149 0 0,-2 1 1 0 0,2 1 0 0 0,0 1-1 0 0,0 0 1 0 0,1 0 0 0 0,0 1 0 0 0,1 0-1 0 0,-7 7-136 0 0,-87 63 663 0 0,-62 33 304 0 0,5-24-324 0 0,7-12-151 0 0,27 10-177 0 0,-127 61 359 0 0,144-92-92 0 0,-35 12-510 0 0,-96 52 72 0 0,125-45-115 0 0,-89 41 118 0 0,-15 11-72 0 0,88-44-18 0 0,-45 15 1354 0 0,85-49-1146 0 0,16-10-229 0 0,-15 15 64 0 0,-20 4-81 0 0,17-17 65 0 0,-23 22-52 0 0,49-18 23 0 0,-31 21-1 0 0,13-9-79 0 0,-65 43 133 0 0,75-45 12 0 0,-3 5 97 0 0,-44 25 209 0 0,64-54 174 0 0,48-31-1043 0 0,7 0-2056 0 0,5 0-822 0 0</inkml:trace>
  <inkml:trace contextRef="#ctx0" brushRef="#br1" timeOffset="38718.168">4123 4686 624 0 0,'0'0'92'0'0,"0"0"80"0"0,-19 3 11412 0 0,-91 248-6888 0 0,70-119-4375 0 0,-26 73 1058 0 0,1-65-721 0 0,-45 96-200 0 0,8 35-139 0 0,87-232-201 0 0,3 0 1 0 0,0 1-1 0 0,3 1 0 0 0,1 0 0 0 0,-1 28-118 0 0,-7 30 126 0 0,-43 107 8 0 0,8-47 285 0 0,11-37 21 0 0,28-53-68 0 0,6-56-2307 0 0,5-9-1639 0 0</inkml:trace>
  <inkml:trace contextRef="#ctx0" brushRef="#br1" timeOffset="40467.645">3136 6953 1632 0 0,'0'0'843'0'0,"0"0"-93"0"0,2-8 5570 0 0,5-8-3600 0 0,-6-51 293 0 0,-2 52-2534 0 0,-1-2 1 0 0,-2 1-1 0 0,1 0 0 0 0,-2 0 0 0 0,1 1 1 0 0,-2-1-1 0 0,0 0-479 0 0,-14-42 867 0 0,-45-162 1131 0 0,-94-280 589 0 0,-16 2-922 0 0,162 464-1605 0 0,-2-6 55 0 0,1-2 1 0 0,3 1 0 0 0,1 0-1 0 0,-3-40-115 0 0,4-16 85 0 0,-4 0-1 0 0,-5 0 1 0 0,-23-73-85 0 0,-40-98-48 0 0,-39-53 96 0 0,20 63-39 0 0,-36-132 122 0 0,-1-104-159 0 0,75 320 25 0 0,45 135-15 0 0,2 0 0 0 0,2 0 0 0 0,0-2 0 0 0,0-17 18 0 0,-5-28 17 0 0,4 11-49 0 0,4-80-81 0 0,4 120 72 0 0,-1-4-958 0 0,6 13-6464 0 0,1 25 3398 0 0</inkml:trace>
  <inkml:trace contextRef="#ctx0" brushRef="#br1" timeOffset="42028.39">1990 1738 3801 0 0,'0'0'571'0'0,"0"0"-29"0"0,0 0 96 0 0,1-11 8433 0 0,1 8-9450 0 0,45 4 585 0 0,1 1 0 0 0,0 3-1 0 0,0 1 1 0 0,-1 3 0 0 0,21 8-206 0 0,34 9 563 0 0,2-6 1 0 0,14-1-564 0 0,200 29 1248 0 0,403 50-813 0 0,-554-84-362 0 0,226 33 120 0 0,80 18 242 0 0,131 35-88 0 0,-469-79-356 0 0,24 4 342 0 0,130 37-333 0 0,-235-46 13 0 0,-26-6 129 0 0,1-3 0 0 0,0 1 0 0 0,0-2 0 0 0,1-2 0 0 0,24 1-142 0 0,53 4 258 0 0,-53 1-131 0 0,-2-8-122 0 0,-41 6-414 0 0,-10-4-2890 0 0,-2-2 618 0 0</inkml:trace>
  <inkml:trace contextRef="#ctx0" brushRef="#br1" timeOffset="43262.289">6309 2654 3417 0 0,'0'0'620'0'0,"0"0"-48"0"0,0 0 4 0 0,0 0 18 0 0,0 0-150 0 0,-18-3 4229 0 0,-17 30-3871 0 0,-50 29-435 0 0,-86 59 544 0 0,84-42-159 0 0,3 4 0 0 0,-29 40-752 0 0,-18-2 834 0 0,42-41-377 0 0,76-61-412 0 0,-2-2 0 0 0,2 0 0 0 0,-3-1 0 0 0,2 0 0 0 0,-2-1 0 0 0,1-1-1 0 0,-13 4-44 0 0,-44 25 102 0 0,-87 55 124 0 0,75-40 127 0 0,45-16-110 0 0,9-9-178 0 0,-44 45-1 0 0,22-28 171 0 0,29-21-83 0 0,16-11-3478 0 0,6-9 2534 0 0,0 0-2717 0 0</inkml:trace>
  <inkml:trace contextRef="#ctx0" brushRef="#br1" timeOffset="44517.35">7231 2810 1264 0 0,'0'0'670'0'0,"0"0"395"0"0,0 0 194 0 0,0 0 47 0 0,0 0-38 0 0,0 0-45 0 0,0 0-271 0 0,0 0-234 0 0,0 0-77 0 0,0 0-78 0 0,0 0-106 0 0,0 0 9 0 0,0 0 15 0 0,0 0 27 0 0,0 0 47 0 0,0 0-53 0 0,0 0-56 0 0,0 0-51 0 0,0 0-129 0 0,0 0-76 0 0,0 0-172 0 0,0 0 15 0 0,0 12 222 0 0,2 11-110 0 0,2 2 0 0 0,0-2 0 0 0,2 0 1 0 0,1 0-1 0 0,0 0 0 0 0,1-1 0 0 0,2 1 0 0 0,2 1-145 0 0,3 13 26 0 0,92 205 131 0 0,-96-222-104 0 0,0 0 0 0 0,0-1 0 0 0,3 0 1 0 0,-1-1-1 0 0,2-1 0 0 0,0 0 0 0 0,1-1 0 0 0,6 5-53 0 0,-10-11 15 0 0,-1 0-1 0 0,-1 0 0 0 0,2 1 1 0 0,-2 0-1 0 0,-1 0 0 0 0,-1 2 1 0 0,0-1-1 0 0,7 12-14 0 0,51 73 99 0 0,-33-38-21 0 0,24 25-30 0 0,-13-30 7 0 0,4 27-47 0 0,-23 7 68 0 0,19 20-11 0 0,-28-70 0 0 0,2 4-71 0 0,-10-13-2882 0 0,-8-23 162 0 0</inkml:trace>
  <inkml:trace contextRef="#ctx0" brushRef="#br1" timeOffset="47274.967">6577 2808 1496 0 0,'0'0'284'0'0,"0"0"99"0"0,0 0 441 0 0,0 0 91 0 0,-8 1 3553 0 0,-6 2-3096 0 0,-20 34 754 0 0,-51 72-829 0 0,3 4-682 0 0,-26 64 436 0 0,98-160-903 0 0,-1 1 1 0 0,0-1-1 0 0,-1-2 0 0 0,-2 1 0 0 0,1-2 1 0 0,-5 4-149 0 0,-144 154 863 0 0,121-132-773 0 0,-74 86-24 0 0,73-65-42 0 0,-57 101 1468 0 0,39-53-1283 0 0,2 46-61 0 0,33-105-114 0 0,-54 93 36 0 0,-45 13 6 0 0,85-93-58 0 0,-44 92 39 0 0,9-2 251 0 0,-49 45 194 0 0,4-10-393 0 0,63-73-16 0 0,17-36-55 0 0,-5 5-29 0 0,-72 106 132 0 0,-43 2-99 0 0,120-112-2 0 0,-10 8 21 0 0,-35 43-56 0 0,-23 18 99 0 0,30-57-18 0 0,24-32-46 0 0,4-8-4 0 0,25-23-20 0 0,-12 14 32 0 0,1 5-42 0 0,-32 17-26 0 0,36-21 90 0 0,-25 9-102 0 0,-27 16 206 0 0,54-52-1050 0 0,25-15-684 0 0</inkml:trace>
  <inkml:trace contextRef="#ctx0" brushRef="#br1" timeOffset="49828.498">7693 4339 4161 0 0,'0'0'749'0'0,"0"0"433"0"0,-18-17 3600 0 0,-64-16-2461 0 0,-155-69 71 0 0,-89-55-690 0 0,-310-142-118 0 0,283 171-1282 0 0,39 23 303 0 0,-134-48-525 0 0,231 72 55 0 0,27-4-78 0 0,99 40-50 0 0,-442-174 70 0 0,473 197 10 0 0,-73-27 2 0 0,-2 4 1 0 0,-30 1-90 0 0,81 20 154 0 0,-1-4 1 0 0,-77-35-155 0 0,49 16 60 0 0,-110-40-33 0 0,155 62 29 0 0,0-4 0 0 0,-48-28-56 0 0,-56-32 77 0 0,-27 0-98 0 0,-22 3 118 0 0,176 65 94 0 0,-1-17-179 0 0,-11 1 44 0 0,36 18-2635 0 0,19 18 921 0 0,1 0-1136 0 0</inkml:trace>
  <inkml:trace contextRef="#ctx0" brushRef="#br1" timeOffset="52180.046">1862 2082 1296 0 0,'0'0'443'0'0,"0"0"977"0"0,0 0-59 0 0,5 3 2618 0 0,7 4-2620 0 0,52 29 619 0 0,-23-12-1338 0 0,124 171 1455 0 0,79 50-664 0 0,-3-42-1 0 0,-51-48-1018 0 0,3 1-273 0 0,42 13 143 0 0,-165-93-80 0 0,18 18-73 0 0,35 15-12 0 0,28 36 111 0 0,-90-84-89 0 0,-30-42 122 0 0,-5 10-693 0 0,-23-26-980 0 0,-3-1-450 0 0</inkml:trace>
  <inkml:trace contextRef="#ctx0" brushRef="#br2" timeOffset="77444.164">1691 2125 1200 0 0,'0'0'403'0'0,"0"0"923"0"0,0 0-55 0 0,0 0-145 0 0,0 0-487 0 0,0 0-196 0 0,0 0-114 0 0,0 0-27 0 0,0 0-9 0 0,0 0-14 0 0,0 0-82 0 0,0 0-7 0 0,0 0-46 0 0,14 6 172 0 0,25 35 1842 0 0,47 15-974 0 0,-12 9-965 0 0,-10 33-172 0 0,-39-50 436 0 0,40 39 790 0 0,-25-45-1248 0 0,58 57 203 0 0,-52-58-119 0 0,28 24-55 0 0,-22-17-5 0 0,-16 7-38 0 0,-16-6 45 0 0,-19-47 8 0 0,0 1 0 0 0,1-1 0 0 0,-1 0 0 0 0,2 0 0 0 0,-2 0 1 0 0,1 0-1 0 0,0 0 0 0 0,-1-1 0 0 0,1 1 0 0 0,1-1 0 0 0,-1 2 0 0 0,0-2 0 0 0,0 0 1 0 0,1 0-1 0 0,0 0 0 0 0,-1 0 0 0 0,0 0 0 0 0,1-1 0 0 0,0 1 0 0 0,-1-1 1 0 0,2 2-1 0 0,-2-2 0 0 0,0 0 0 0 0,1 0 0 0 0,0 0 0 0 0,-1 0 0 0 0,1 0 1 0 0,-1-2-1 0 0,2 2 0 0 0,-2-1 0 0 0,0 1 0 0 0,0-1 0 0 0,2 0 0 0 0,-2 0 0 0 0,0 0 1 0 0,0 0-1 0 0,1 0 0 0 0,-1-2 0 0 0,0 2 0 0 0,0 0 0 0 0,1-1 0 0 0,-1 0 1 0 0,-1 1-1 0 0,2-3-64 0 0,37-31 109 0 0,31-13-128 0 0,-58 40-29 0 0,-12 8 50 0 0,1-1 0 0 0,1 0 0 0 0,-1 1 0 0 0,-1-1 0 0 0,1-1 0 0 0,0 1 0 0 0,-1 0-1 0 0,2 0 1 0 0,-2 0 0 0 0,1 0 0 0 0,-1-1 0 0 0,0 1 0 0 0,0-1 0 0 0,2 0 0 0 0,-2 1 0 0 0,0-1 0 0 0,0 1 0 0 0,0-1 0 0 0,0-1-1 0 0,-1 2 1 0 0,1-2-2 0 0,25-23-12 0 0,-13 9-220 0 0,-18 24-14 0 0,-14 23 266 0 0,-59 77-111 0 0,33-37 70 0 0,-22 41 34 0 0,15-47-4 0 0,14 11 59 0 0,7-17 392 0 0,54-51-218 0 0,-13-8-230 0 0,0-1 0 0 0,0 1-1 0 0,-1-1 1 0 0,1 0 0 0 0,-1 0 0 0 0,1-2 0 0 0,-1 1 0 0 0,0-1 0 0 0,0-1 0 0 0,-1 1 0 0 0,1-2-1 0 0,2-2-11 0 0,60-35 98 0 0,45-65-68 0 0,-21 42-12 0 0,18 0-94 0 0,-81 43-522 0 0,-33 42 576 0 0,-43 172-138 0 0,35-146 169 0 0,-1-2 1 0 0,-2 1 0 0 0,-3-2-1 0 0,-15 33-9 0 0,-9 32 112 0 0,35-93 38 0 0,4-13-140 0 0,-1-1-1 0 0,1 0 1 0 0,-1 2 0 0 0,1-2-1 0 0,0 1 1 0 0,-1-1-1 0 0,1 0 1 0 0,0 1 0 0 0,-2-1-1 0 0,2 1 1 0 0,0-1-1 0 0,0 1 1 0 0,0-1 0 0 0,-1 1-1 0 0,1-1 1 0 0,0 1-1 0 0,0 0 1 0 0,0-1 0 0 0,0 2-1 0 0,0-2 1 0 0,0 1 0 0 0,0-1-1 0 0,0 1 1 0 0,0-1-1 0 0,0 1 1 0 0,0-1 0 0 0,0 1-1 0 0,1 0 1 0 0,-1-1-1 0 0,0 1 1 0 0,0-1 0 0 0,2 1-1 0 0,-2-1 1 0 0,0 0 0 0 0,0 1-1 0 0,1-1 1 0 0,-1 2-1 0 0,0-2 1 0 0,1 1 0 0 0,-1-1-1 0 0,1 0 1 0 0,-1 1-1 0 0,1-1 1 0 0,-1 0 0 0 0,1 0-1 0 0,-1 1 1 0 0,1-1 0 0 0,-1 0-1 0 0,1 0 1 0 0,-1 1-1 0 0,1-1 1 0 0,-1 0 0 0 0,2 0-1 0 0,-2 0 1 0 0,1 0-1 0 0,-1 0 1 0 0,1 0 0 0 0,-1 0-1 0 0,1 0 1 0 0,0 0 0 0 0,-1 0-1 0 0,1 0 1 0 0,-1-1-1 0 0,1 1 1 0 0,-1 0 0 0 0,1 0-1 0 0,-1 0 1 0 0,1-1-1 0 0,-1 1 1 0 0,2 0-10 0 0,62-34 189 0 0,-25 10-222 0 0,34-51 115 0 0,-18 5-105 0 0,1 5 14 0 0,-18 16-450 0 0,-37 50 452 0 0,0-1 1 0 0,-1 2-1 0 0,1-2 0 0 0,0 0 1 0 0,1 1-1 0 0,-2-1 0 0 0,1 1 1 0 0,0 0-1 0 0,-1-1 0 0 0,1 1 1 0 0,-1-1-1 0 0,1 1 1 0 0,-1 0-1 0 0,1-1 0 0 0,-1 1 1 0 0,1 0-1 0 0,-1 1 0 0 0,0-2 1 0 0,1 1-1 0 0,-1 0 1 0 0,0 0-1 0 0,0 0 0 0 0,0 0 1 0 0,1-1-1 0 0,-1 1 0 0 0,0 0 1 0 0,0 0-1 0 0,0 1 1 0 0,0-1-1 0 0,-1 0 0 0 0,1-1 1 0 0,0 1-1 0 0,0 0 0 0 0,0 0 1 0 0,-1 0-1 0 0,1-1 1 0 0,0 1-1 0 0,-1 0 0 0 0,1 1 1 0 0,-1-2-1 0 0,1 2 7 0 0,-1 0-14 0 0,-5 21-4 0 0,0 2 0 0 0,-2-3 0 0 0,-1 2 0 0 0,-1-2 0 0 0,-1 0 0 0 0,-2 1 0 0 0,1-3 0 0 0,-2 1 0 0 0,-4 3 18 0 0,10-13-3 0 0,-10 16-1 0 0,7-13 49 0 0,2 0 0 0 0,0 1 0 0 0,0-1 0 0 0,2 2 0 0 0,0-1 0 0 0,0 1 0 0 0,1 4-45 0 0,3-15 102 0 0,4-5-90 0 0,-1 0-1 0 0,0 0 0 0 0,2-1 1 0 0,-2 1-1 0 0,1 0 0 0 0,-1 0 1 0 0,0 0-1 0 0,1 0 0 0 0,-1 0 1 0 0,1 0-1 0 0,-1 0 0 0 0,0 0 1 0 0,1 0-1 0 0,-1 0 0 0 0,1 0 1 0 0,-1 0-1 0 0,1 0 0 0 0,-1 0 1 0 0,0 0-1 0 0,1 1 0 0 0,-1-1 1 0 0,1 0-1 0 0,-1 0 0 0 0,0 0 1 0 0,2 0-1 0 0,-2 2 0 0 0,0-2 0 0 0,1 0 1 0 0,-1 1-1 0 0,0-1 0 0 0,1 0 1 0 0,-1 0-1 0 0,0 1 0 0 0,0-1 1 0 0,1 1-1 0 0,-1-1 0 0 0,0 0 1 0 0,0 1-1 0 0,0-1 0 0 0,0 0 1 0 0,1 1-1 0 0,-1-1 0 0 0,0 1 1 0 0,0-1-1 0 0,0 1 0 0 0,0-1 1 0 0,0 0-1 0 0,0 1 0 0 0,0-1 1 0 0,0 2-1 0 0,0-2 0 0 0,0 0 1 0 0,0 1-12 0 0,226-125 81 0 0,-75 45-82 0 0,-39 18-121 0 0,-111 59 108 0 0,0 1-1 0 0,1 0 1 0 0,-1 1-1 0 0,0-1 0 0 0,0 1 1 0 0,0-1-1 0 0,0 1 1 0 0,0-1-1 0 0,0 1 1 0 0,2 0-1 0 0,-2 0 1 0 0,0-1-1 0 0,0 1 1 0 0,0 0-1 0 0,0 0 0 0 0,1 0 1 0 0,0 0-1 0 0,-1 0 1 0 0,0 1-1 0 0,0-1 1 0 0,1 0-1 0 0,-1 0 1 0 0,0 1-1 0 0,0-1 1 0 0,1 1-1 0 0,-1-1 0 0 0,0 1 1 0 0,0-1-1 0 0,0 1 1 0 0,0 0-1 0 0,0-1 1 0 0,0 2-1 0 0,0-1 1 0 0,1 0-1 0 0,-1 0 0 0 0,-1 0 1 0 0,1 0-1 0 0,0 0 1 0 0,-1 0-1 0 0,1 0 1 0 0,0 1-1 0 0,-1-1 1 0 0,0 0-1 0 0,1 1 15 0 0,-2 10-14 0 0,0-1 0 0 0,0 2 0 0 0,-1-1-1 0 0,-2-1 1 0 0,1 0 0 0 0,0 2 0 0 0,-2-2 0 0 0,1 0 0 0 0,-2 0-1 0 0,1-1 1 0 0,-1 0 0 0 0,-1 0 0 0 0,-7 9 14 0 0,-12 26 9 0 0,-25 11 38 0 0,48-53-49 0 0,-1-1 0 0 0,2 0 0 0 0,-1 1 0 0 0,0 0 0 0 0,0-1 0 0 0,1 1 0 0 0,0 1 0 0 0,-1-2 0 0 0,1 1 0 0 0,0 0 0 0 0,0 1 0 0 0,1-1 0 0 0,-2 1 0 0 0,2-1 0 0 0,0 1 0 0 0,0 0 2 0 0,-36 59 116 0 0,15-23 113 0 0,9-25 113 0 0,24-22-54 0 0,47-31-312 0 0,42-11 19 0 0,-4-1-57 0 0,-20 41 77 0 0,-45-3-373 0 0,-30 12 330 0 0,-1 0-10 0 0,-15 23-113 0 0,-21 32 126 0 0,19-33 40 0 0,3 0 0 0 0,-1 2 0 0 0,2 0 0 0 0,0 1-1 0 0,-2 12-14 0 0,14-35 14 0 0,0-1 0 0 0,1 1 0 0 0,-2 0 0 0 0,1 1-1 0 0,1-1 1 0 0,-1 0 0 0 0,1 0 0 0 0,-1 1-1 0 0,1-1 1 0 0,0 0 0 0 0,0 0 0 0 0,0 1-1 0 0,0-1 1 0 0,0 0 0 0 0,1 0 0 0 0,-1 0-1 0 0,1 1 1 0 0,-1-1 0 0 0,1 0 0 0 0,-1 0 0 0 0,2 1-1 0 0,-1-1 1 0 0,0-1 0 0 0,0 1 0 0 0,0 0-1 0 0,1 1 1 0 0,-1-2 0 0 0,0 1 0 0 0,2-1-1 0 0,-2 1 1 0 0,1-1 0 0 0,-1 1 0 0 0,1-1 0 0 0,2 1-14 0 0,6 1-1 0 0,1-1 1 0 0,0 1-1 0 0,0-2 1 0 0,0 0-1 0 0,-1-1 1 0 0,2 0-1 0 0,-1 0 1 0 0,11-3 0 0 0,60 3-92 0 0,-33 27 53 0 0,-7 16 104 0 0,-7-18 202 0 0,-35-25-270 0 0,0 0-101 0 0,0 0-688 0 0,0 0-1830 0 0</inkml:trace>
  <inkml:trace contextRef="#ctx0" brushRef="#br2" timeOffset="82841.63">4339 4717 488 0 0,'0'0'277'0'0,"0"0"701"0"0,0 0 102 0 0,0 0 1 0 0,0 0-255 0 0,0 0-163 0 0,0 0-175 0 0,0 0-45 0 0,0 0-32 0 0,0 0-59 0 0,0 0-51 0 0,0 0-3 0 0,2-5 2901 0 0,-4 40-2390 0 0,0 2 0 0 0,-2 0 0 0 0,-2-2-1 0 0,-8 30-808 0 0,-73 169 1033 0 0,44-106-769 0 0,31-74-20 0 0,-20-2 2047 0 0,34-52-1942 0 0,29-3-414 0 0,-21 4 63 0 0,0 0 0 0 0,1 1 0 0 0,-1 1 0 0 0,1-1 0 0 0,-1 1 1 0 0,0 0-1 0 0,-2 2 0 0 0,3-1 0 0 0,-3 1 0 0 0,1 0 0 0 0,0 1 0 0 0,1 2 2 0 0,55 61 27 0 0,-29-18 62 0 0,-36-51-88 0 0,0 1-1 0 0,0-1 1 0 0,0 1-1 0 0,0-1 1 0 0,0 1-1 0 0,-2-1 1 0 0,2 2-1 0 0,0-2 1 0 0,0 1-1 0 0,-1-1 0 0 0,1 1 1 0 0,0-1-1 0 0,-1 1 1 0 0,1-1-1 0 0,0 0 1 0 0,-1 1-1 0 0,1-1 1 0 0,-1 0-1 0 0,1 1 1 0 0,-1-1-1 0 0,1 0 1 0 0,0 1-1 0 0,-1-1 1 0 0,1 0-1 0 0,-1 0 1 0 0,0 0-1 0 0,1 1 1 0 0,-2-1-1 0 0,2 0 0 0 0,-1 0 1 0 0,1 0-1 0 0,-1 0 1 0 0,1 0-1 0 0,-1 0 1 0 0,1 0-1 0 0,-1 0 1 0 0,1 0-1 0 0,-1 0 1 0 0,0 0-1 0 0,1-1 1 0 0,-1 1-1 0 0,1 0 1 0 0,-1 0-1 0 0,1 0 1 0 0,-2-1-1 0 0,-209-42 10 0 0,62 26-23 0 0,139 16 9 0 0,-36 9-29 0 0,57 18 31 0 0,-8-21 2 0 0,2-1 0 0 0,-1 1 0 0 0,0-1 0 0 0,2 0 0 0 0,-1-1-1 0 0,0 0 1 0 0,0 1 0 0 0,0-2 0 0 0,1 1 0 0 0,-1-1 0 0 0,1 1 0 0 0,-1-2 0 0 0,2 1-1 0 0,0-1 1 0 0,35 16 10 0 0,50 38-3 0 0,-13 8-36 0 0,-23-1 53 0 0,-54-61-24 0 0,-1 1 1 0 0,0-1-1 0 0,0 0 1 0 0,0 0-1 0 0,0 0 1 0 0,0 0-1 0 0,0 0 1 0 0,0 1-1 0 0,-1 0 1 0 0,2-1-1 0 0,-1 0 1 0 0,-1 1-1 0 0,1-1 1 0 0,-1 0-1 0 0,0 1 1 0 0,1 0-1 0 0,-1-1 1 0 0,0 1-1 0 0,0-1 1 0 0,0 1-1 0 0,0-1 1 0 0,0 1-1 0 0,0 0 1 0 0,0-1-1 0 0,0 0 1 0 0,-1 1-1 0 0,1-1 1 0 0,0 2-1 0 0,-1-2 1 0 0,1 0-1 0 0,-1 0 1 0 0,-1 1-1 0 0,2-1 1 0 0,-1 0-1 0 0,0 0 1 0 0,0 1-1 0 0,0-1 1 0 0,1 0-1 0 0,-1 0 1 0 0,-1 1-1 0 0,-17 4 5 0 0,1-2 1 0 0,-1 1 0 0 0,0-2 0 0 0,0-1-1 0 0,0 0 1 0 0,0-2 0 0 0,0 0 0 0 0,0 0-1 0 0,0-2 1 0 0,0 0 0 0 0,-7-4-6 0 0,-31 1 9 0 0,-92-7-28 0 0,91 12 50 0 0,56 0-33 0 0,2 0 1 0 0,0 1-1 0 0,-1-1 1 0 0,1 0-1 0 0,0 1 1 0 0,0-1-1 0 0,-1 1 1 0 0,1-1-1 0 0,0 0 1 0 0,0 1-1 0 0,-1-1 1 0 0,1 1-1 0 0,0-1 1 0 0,0 1-1 0 0,0-1 1 0 0,0 1 0 0 0,0-1-1 0 0,0 1 1 0 0,0-1-1 0 0,0 0 1 0 0,0 2-1 0 0,0-2 1 0 0,0 1-1 0 0,0-1 1 0 0,0 1-1 0 0,0-1 1 0 0,0 1-1 0 0,1-1 1 0 0,-1 1-1 0 0,0-1 1 0 0,0 0-1 0 0,1 1 1 0 0,-1-1-1 0 0,0 1 1 0 0,0-1-1 0 0,1 0 1 0 0,-1 1-1 0 0,0-1 1 0 0,2 0 0 0 0,-2 2-1 0 0,0-2 1 0 0,1 0-1 0 0,-1 0 1 0 0,1 1-1 0 0,-1-1 1 0 0,1 0-1 0 0,-1 0 1 0 0,0 0-1 0 0,1 1 1 0 0,-1-1-1 0 0,1 0 1 0 0,-1 0-1 0 0,1 0 1 0 0,-1 0-1 0 0,1 0 1 0 0,0 0 1 0 0,41 23 9 0 0,0-2 0 0 0,3-1 0 0 0,40 13-9 0 0,60 25 24 0 0,-68-19-47 0 0,-77-39 23 0 0,1 0 0 0 0,0 0 1 0 0,-1 0-1 0 0,2 1 0 0 0,-1-1 0 0 0,-1 0 1 0 0,1 0-1 0 0,0 1 0 0 0,-1-1 0 0 0,1 0 1 0 0,0 1-1 0 0,-1-1 0 0 0,1 1 0 0 0,-1-1 1 0 0,1 1-1 0 0,-1-1 0 0 0,1 1 0 0 0,-1-1 0 0 0,2 1 1 0 0,-2-1-1 0 0,1 2 0 0 0,-1-1 0 0 0,0-1 1 0 0,1 1-1 0 0,-1-1 0 0 0,0 1 0 0 0,0 0 1 0 0,1 0-1 0 0,-1-1 0 0 0,0 1 0 0 0,0 0 1 0 0,0-1-1 0 0,0 1 0 0 0,0 1 0 0 0,0-1 1 0 0,0-1-1 0 0,0 1 0 0 0,0 0 0 0 0,0-1 0 0 0,-1 1 1 0 0,1 0-1 0 0,0-1 0 0 0,0 1 0 0 0,-1 0 1 0 0,1-1-1 0 0,0 2 0 0 0,-1-1 0 0 0,1-1 1 0 0,0 1-1 0 0,-2-1 0 0 0,2 1 0 0 0,-1-1 1 0 0,1 1-1 0 0,-1-1 0 0 0,0 1 0 0 0,1-1 1 0 0,-1 1-1 0 0,1-1 0 0 0,-1 0 0 0 0,0 1 0 0 0,1-1 1 0 0,-1 0-1 0 0,0 0 0 0 0,1 1 0 0 0,-2-1 1 0 0,1 0-1 0 0,0 0 0 0 0,-18 5-8 0 0,0-1 0 0 0,0-1 0 0 0,0-1 1 0 0,-1-1-1 0 0,1 0 0 0 0,0-2 0 0 0,-12-1 8 0 0,13 2-13 0 0,-213-36 42 0 0,82 15-87 0 0,159 36 63 0 0,190 118-29 0 0,-191-126 29 0 0,-1 1-1 0 0,1-1 1 0 0,-3 1 0 0 0,2 0-1 0 0,-1 1 1 0 0,-1 0 0 0 0,1 1-1 0 0,-1-1 1 0 0,3 10-5 0 0,-5-13 1 0 0,-4-5-1 0 0,1 1 0 0 0,-1-1 0 0 0,1 0 0 0 0,-1-1 1 0 0,0 1-1 0 0,1 0 0 0 0,-1 0 0 0 0,0 0 0 0 0,0 0 1 0 0,0 0-1 0 0,0 1 0 0 0,0-2 0 0 0,0 1 0 0 0,0 0 1 0 0,0 0-1 0 0,0 0 0 0 0,0 0 0 0 0,0 0 0 0 0,-1 0 1 0 0,1 1-1 0 0,0-2 0 0 0,0 1 0 0 0,-1 0 1 0 0,1 0-1 0 0,-1 0 0 0 0,1-1 0 0 0,-1 1 0 0 0,1 0 1 0 0,-1-1-1 0 0,0 1 0 0 0,1 0 0 0 0,-1-1 0 0 0,-1 2 1 0 0,2-2-1 0 0,-1 1 0 0 0,0-1 0 0 0,0 1 0 0 0,1-1 1 0 0,-1 1-1 0 0,0-1 0 0 0,0 0 0 0 0,0 0 0 0 0,0 1 1 0 0,1-1-1 0 0,-2 0 0 0 0,-43 10 17 0 0,45-10-17 0 0,-164-9-56 0 0,-23-21 88 0 0,124 27-1 0 0,62 3-32 0 0,1 0 1 0 0,-1 0-1 0 0,1 1 0 0 0,-1-1 1 0 0,1 0-1 0 0,-1 0 0 0 0,1 0 0 0 0,0 0 1 0 0,-1 1-1 0 0,1-1 0 0 0,-1 0 1 0 0,1 1-1 0 0,0-1 0 0 0,-1 0 1 0 0,1 0-1 0 0,0 1 0 0 0,-2-1 1 0 0,2 1-1 0 0,0-1 0 0 0,-1 0 1 0 0,1 1-1 0 0,0-1 0 0 0,0 1 1 0 0,0-1-1 0 0,-1 2 0 0 0,1-2 1 0 0,0 0-1 0 0,0 1 0 0 0,0-1 0 0 0,0 1 1 0 0,0-1-1 0 0,0 1 0 0 0,0-1 1 0 0,0 1-1 0 0,0-1 0 0 0,0 1 1 0 0,0-1-1 0 0,0 1 0 0 0,0-1 1 0 0,1 1-1 0 0,-1-1 0 0 0,0 2 1 0 0,0-2-1 0 0,0 0 0 0 0,1 1 1 0 0,-1-1-1 0 0,0 1 0 0 0,0-1 1 0 0,2 0-1 0 0,-2 1 0 0 0,0-1 0 0 0,1 0 1 0 0,-1 1-1 0 0,0-1 0 0 0,1 0 1 0 0,-1 0-1 0 0,1 1 0 0 0,-1-1 1 0 0,1 0-1 0 0,-1 0 0 0 0,1 0 1 0 0,26 21-39 0 0,99 25-306 0 0,-25-4 414 0 0,-67-24 0 0 0,-23-16-345 0 0,-18 26 152 0 0,-34 83 96 0 0,10-29 64 0 0,26-55-33 0 0,-2 0 0 0 0,0-2 0 0 0,-2 1 1 0 0,-1-1-1 0 0,-1 0 0 0 0,-2-1 0 0 0,-3 7-3 0 0,-4 2 26 0 0,1 1-1 0 0,2 1 0 0 0,1 1 0 0 0,3-1 0 0 0,1 2 0 0 0,2 1-25 0 0,4 12 379 0 0,3-44 20 0 0,1-1-3888 0 0,2-5-555 0 0</inkml:trace>
  <inkml:trace contextRef="#ctx0" brushRef="#br2" timeOffset="87197.737">4752 4398 96 0 0,'0'0'304'0'0,"0"0"775"0"0,0 0 124 0 0,0 0 17 0 0,0 0-222 0 0,0 0-154 0 0,0 0-179 0 0,0 0-52 0 0,0 0-69 0 0,0 0-82 0 0,0 0 21 0 0,0-16 6048 0 0,52 20-6388 0 0,0 2 1 0 0,0 3-1 0 0,0 1 1 0 0,-2 2 0 0 0,27 13-144 0 0,69 15 231 0 0,-96-30-53 0 0,-1-1 0 0 0,1-4 0 0 0,1 0-1 0 0,12-4-177 0 0,-39 8-21 0 0,-24-9-14 0 0,0 0 55 0 0,12 5 10 0 0,-11-4-16 0 0,-1-1-1 0 0,1 1 1 0 0,-1-1 0 0 0,0 0-1 0 0,1 2 1 0 0,-1-2 0 0 0,1 0 0 0 0,-1 1-1 0 0,1-1 1 0 0,-1 0 0 0 0,1 0 0 0 0,-1 1-1 0 0,2-1 1 0 0,-2 0 0 0 0,1 0-1 0 0,-1 0 1 0 0,1 0 0 0 0,0 0 0 0 0,-1 0-1 0 0,1 0 1 0 0,-1 0 0 0 0,1 0-1 0 0,-1 0 1 0 0,1 0 0 0 0,0 0 0 0 0,-1 0-1 0 0,2 0 1 0 0,-2 0 0 0 0,1-1-1 0 0,-1 1 1 0 0,1 0 0 0 0,-1 0 0 0 0,1-1-1 0 0,-1 1 1 0 0,1 0 0 0 0,-1-2-1 0 0,0 2 1 0 0,1 0 0 0 0,-1-1 0 0 0,1 1-1 0 0,-1-1-13 0 0,26-27 71 0 0,-3 0 1 0 0,1-2-1 0 0,-3-1 0 0 0,-1 0 0 0 0,-2-1 0 0 0,1-3-71 0 0,-14 23 39 0 0,0 0 0 0 0,-1-2 0 0 0,1 2 1 0 0,-2-1-1 0 0,-1 0 0 0 0,0 0 0 0 0,1 0 0 0 0,-2-1 0 0 0,-1-10-39 0 0,1 24-3 0 0,-1 0-1 0 0,0 0 0 0 0,1-1 1 0 0,-1 1-1 0 0,0 0 0 0 0,1 0 1 0 0,-1 0-1 0 0,0 0 0 0 0,1 0 1 0 0,-1 0-1 0 0,0 0 0 0 0,1 0 1 0 0,-1 0-1 0 0,1 0 0 0 0,-1 0 1 0 0,0 0-1 0 0,2 0 0 0 0,-2 0 1 0 0,0 0-1 0 0,1 0 1 0 0,-1 1-1 0 0,0-1 0 0 0,1 0 1 0 0,-1 0-1 0 0,0 0 0 0 0,1 0 1 0 0,-1 1-1 0 0,0-1 0 0 0,1 0 1 0 0,-1 0-1 0 0,0 1 0 0 0,0-1 1 0 0,1 0-1 0 0,-1 1 0 0 0,0-1 1 0 0,0 0-1 0 0,0 1 0 0 0,0-1 1 0 0,1 0-1 0 0,-1 1 1 0 0,0-1-1 0 0,0 0 0 0 0,0 1 1 0 0,0-1-1 0 0,0 0 0 0 0,0 2 1 0 0,0-2-1 0 0,0 1 0 0 0,0-1 1 0 0,0 0-1 0 0,0 1 0 0 0,0-1 1 0 0,0 0-1 0 0,0 1 0 0 0,0-1 1 0 0,0 0-1 0 0,-1 1 0 0 0,1-1 1 0 0,0 0-1 0 0,0 1 1 0 0,0-1 2 0 0,119 410 105 0 0,-66-130 125 0 0,-52-273-258 0 0,-1-6 58 0 0,-1 0 0 0 0,1 0 0 0 0,0 0 0 0 0,0 1 0 0 0,0-1 0 0 0,0 0 0 0 0,1 1 0 0 0,-1-1 0 0 0,0 0 0 0 0,0 0 0 0 0,1 0-1 0 0,-1 0 1 0 0,0 0 0 0 0,1 0 0 0 0,-1 1 0 0 0,1-1 0 0 0,0 0 0 0 0,-1 0 0 0 0,1 0 0 0 0,1 0 0 0 0,-2 0 0 0 0,1-1 0 0 0,0 1 0 0 0,0 0 0 0 0,0-1 0 0 0,0 2 0 0 0,0-1 0 0 0,0-1 0 0 0,0 1 0 0 0,1-1 0 0 0,-1 1 0 0 0,0-1 0 0 0,0 0 0 0 0,0 1 0 0 0,0-1 0 0 0,0 0 0 0 0,0 0 0 0 0,0 0-1 0 0,1 0 1 0 0,-1 0 0 0 0,1 0-29 0 0,0-2 5 0 0,1 0 0 0 0,0-2 0 0 0,-1 2 0 0 0,0 0 0 0 0,0-2 0 0 0,0 1 0 0 0,0 0 0 0 0,-1 0 0 0 0,1 0 0 0 0,-1 0-1 0 0,0-1 1 0 0,0 1 0 0 0,1 0 0 0 0,-1-1 0 0 0,-1 0 0 0 0,1 1 0 0 0,-1-1 0 0 0,0 1 0 0 0,0 0-5 0 0,2-6 12 0 0,2-16 17 0 0,2 0 1 0 0,1 0-1 0 0,2 1 1 0 0,0 0-1 0 0,1 1 1 0 0,1-1 0 0 0,5-6-30 0 0,54-96 88 0 0,-13 43-78 0 0,-19 16-43 0 0,-12 16-471 0 0,-30 127 121 0 0,21 122 386 0 0,-9-148-26 0 0,39 138 342 0 0,-46-187-304 0 0,0 2 1 0 0,-1-2-1 0 0,1 0 0 0 0,0 1 1 0 0,1-1-1 0 0,-1 0 1 0 0,0 1-1 0 0,1 0 1 0 0,-1-1-1 0 0,0 0 0 0 0,0 0 1 0 0,2 0-1 0 0,-2 0 1 0 0,1 0-1 0 0,-1 0 1 0 0,1-1-1 0 0,-1 1 1 0 0,2 1-1 0 0,-2-2 0 0 0,1 1 1 0 0,-1-1-1 0 0,1 0 1 0 0,1 0-1 0 0,-2 1 1 0 0,1-1-1 0 0,0 0 0 0 0,-1 0 1 0 0,1 0-1 0 0,1-1 1 0 0,-2 1-1 0 0,1 0 1 0 0,0-1-1 0 0,-1 1 0 0 0,2-2 1 0 0,-2 2-1 0 0,1-1 1 0 0,-1 0-1 0 0,1 0 1 0 0,-1 0-1 0 0,2 0 0 0 0,-2 0 1 0 0,0 0-1 0 0,0 0 1 0 0,1-1-1 0 0,-1 1 1 0 0,0 0-1 0 0,1-1 0 0 0,-1 1 1 0 0,0-1-16 0 0,49-172 172 0 0,-8 27-116 0 0,-9 10-144 0 0,-31 133 57 0 0,-1 1 1 0 0,0 1-1 0 0,1-2 0 0 0,0 1 1 0 0,0 1-1 0 0,0-2 1 0 0,0 2-1 0 0,1-1 0 0 0,0 1 1 0 0,-1-1-1 0 0,0 1 1 0 0,1 0-1 0 0,1 0 0 0 0,-2 0 1 0 0,1 0-1 0 0,1 0 1 0 0,-1 1-1 0 0,0 0 0 0 0,1-1 1 0 0,-1 1-1 0 0,3-1 31 0 0,-4 4-8 0 0,1-2 0 0 0,-1 1 0 0 0,2 0 0 0 0,-2 0 0 0 0,0 0 0 0 0,0 1 0 0 0,2-1 0 0 0,-2 1 0 0 0,0 0 0 0 0,0-1 0 0 0,1 1 0 0 0,-1 0-1 0 0,-1 1 1 0 0,1-1 0 0 0,1 0 0 0 0,-2 0 0 0 0,0 0 0 0 0,1 1 0 0 0,-1-1 0 0 0,0 1 0 0 0,0-1 0 0 0,0 1 0 0 0,1 0 0 0 0,-1-1 0 0 0,-1 2 0 0 0,1-2 0 0 0,-1 1 0 0 0,0 1 8 0 0,4 4-19 0 0,41 177 20 0 0,-17-50 18 0 0,-24-116 29 0 0,-4-15-11 0 0,0-1 0 0 0,0 0 0 0 0,0 1 0 0 0,1-1-1 0 0,0 0 1 0 0,-1 1 0 0 0,1-1 0 0 0,1-1 0 0 0,-1 2 0 0 0,1-1 0 0 0,-1-1 0 0 0,1 1-1 0 0,-1 0 1 0 0,2 0 0 0 0,-1-1 0 0 0,0 1 0 0 0,0 0-37 0 0,1-4 8 0 0,-2 1 1 0 0,1-1-1 0 0,0 1 0 0 0,0-1 1 0 0,-1-1-1 0 0,2 1 0 0 0,-2 1 0 0 0,1-1 1 0 0,-1 0-1 0 0,1-1 0 0 0,-1 1 1 0 0,2 0-1 0 0,-2-1 0 0 0,0 0 1 0 0,0 1-1 0 0,1 0 0 0 0,-1-1 1 0 0,1 1-1 0 0,-1-2 0 0 0,-1 1 1 0 0,1 1-1 0 0,0-1 0 0 0,0-1-8 0 0,2-3 1 0 0,104-183 139 0 0,-44 83-203 0 0,-47 90-178 0 0,-16 15 233 0 0,2 1 0 0 0,-2-1 1 0 0,0 1-1 0 0,0-1 0 0 0,1 0 0 0 0,-1 1 1 0 0,1-2-1 0 0,-1 2 0 0 0,1-1 0 0 0,-1 1 0 0 0,0 0 1 0 0,1-1-1 0 0,0 1 0 0 0,-1-1 0 0 0,1 1 1 0 0,-1 0-1 0 0,1-1 0 0 0,-1 1 0 0 0,1 0 1 0 0,1 0-1 0 0,-2-1 0 0 0,1 1 0 0 0,0 0 0 0 0,-1 0 1 0 0,1 0-1 0 0,0 0 0 0 0,-1 0 0 0 0,1 0 1 0 0,0 0-1 0 0,-1 0 0 0 0,1 0 0 0 0,-1 0 1 0 0,1 0-1 0 0,1 1 0 0 0,-2-1 0 0 0,1 0 1 0 0,0 0-1 0 0,-1 1 0 0 0,1-1 0 0 0,-1 0 0 0 0,1 1 1 0 0,-1-1-1 0 0,1 0 0 0 0,-1 1 0 0 0,1-1 1 0 0,-1 1-1 0 0,1-1 0 0 0,-1 2 0 0 0,1-2 1 0 0,-1 1-1 0 0,0 0 0 0 0,2-1 0 0 0,-2 1 0 0 0,0-1 1 0 0,0 1-1 0 0,1 0 0 0 0,-1-1 0 0 0,0 1 1 0 0,0-1-1 0 0,0 1 0 0 0,0 1 0 0 0,0-2 1 0 0,0 1-1 0 0,0 0 0 0 0,0-1 0 0 0,0 1 0 0 0,0 0 1 0 0,0 0 7 0 0,2 17-6 0 0,-1 1 0 0 0,0-1 1 0 0,-2 0-1 0 0,0 0 0 0 0,0 0 0 0 0,-3 1 1 0 0,1-1-1 0 0,0 0 0 0 0,-3 0 0 0 0,-3 7 6 0 0,-24 60 100 0 0,21-53 193 0 0,12-31-288 0 0,0 1 0 0 0,1-1 0 0 0,-1-1 1 0 0,1 1-1 0 0,0 0 0 0 0,-1 0 0 0 0,1-1 1 0 0,-1 1-1 0 0,1 0 0 0 0,0-1 0 0 0,0 1 1 0 0,-1-1-1 0 0,2 2 0 0 0,-1-2 1 0 0,0 1-1 0 0,0-1 0 0 0,0 0 0 0 0,-1 1 1 0 0,1-1-1 0 0,0 0 0 0 0,0 1 0 0 0,0-1 1 0 0,1 0-1 0 0,-1 0 0 0 0,0 0 1 0 0,0 0-1 0 0,0 0 0 0 0,0 0 0 0 0,0 0 1 0 0,0-1-1 0 0,0 1 0 0 0,1 0 0 0 0,-2 0 1 0 0,1-1-1 0 0,0 1 0 0 0,0 0 0 0 0,0-1 1 0 0,0 1-1 0 0,-1-2 0 0 0,1 2 1 0 0,0-1-6 0 0,100-29-135 0 0,124 27 298 0 0,-51 13-103 0 0,-87 10-15 0 0,-61-20 84 0 0,-25 0-147 0 0,-1 0 4 0 0,0 0 14 0 0,0 0-8 0 0,0 0 3 0 0,0 0-52 0 0,-2 3-1176 0 0,0 0-460 0 0</inkml:trace>
  <inkml:trace contextRef="#ctx0" brushRef="#br3" timeOffset="100034.222">6024 289 656 0 0,'0'0'330'0'0,"0"0"792"0"0,0 0 52 0 0,0 0-70 0 0,0 0-378 0 0,0 0-225 0 0,0 0-253 0 0,0 0-57 0 0,0 0-60 0 0,0 0-51 0 0,0 0 2 0 0,0 0-14 0 0,0 0 60 0 0,-16 12 2096 0 0,-31 48-1256 0 0,-31 25-127 0 0,-67 162-107 0 0,77-99-601 0 0,17-28-18 0 0,16-56-167 0 0,-11 20 109 0 0,-14 13 209 0 0,31-70 179 0 0,18-14-1057 0 0,7-9-2604 0 0,2-1 373 0 0</inkml:trace>
  <inkml:trace contextRef="#ctx0" brushRef="#br3" timeOffset="106367.283">5123 893 624 0 0,'0'0'125'0'0,"0"-10"4294"0"0,1 7-76 0 0,28-13-1914 0 0,-26 15-2370 0 0,-1-1 0 0 0,2 1 1 0 0,-2 0-1 0 0,1 1 0 0 0,1-1 0 0 0,-2 1 1 0 0,1-1-1 0 0,1 1 0 0 0,-1 0 1 0 0,-1 0-1 0 0,2 0 0 0 0,-1 0 0 0 0,0 1 1 0 0,-1-1-1 0 0,2 1 0 0 0,-1 0 0 0 0,-1-1 1 0 0,2 1-1 0 0,-1 1 0 0 0,-1 0 1 0 0,2-1-1 0 0,-2 0 0 0 0,0 1 0 0 0,1-1 1 0 0,0 2-1 0 0,-1-1 0 0 0,0 0 0 0 0,0 0 1 0 0,1 0-1 0 0,-1 1 0 0 0,-1-1 0 0 0,1 0 1 0 0,-1 2-1 0 0,3 0-59 0 0,32 73-8 0 0,10 29 133 0 0,-7-6 97 0 0,-28-67 6 0 0,-10-30-204 0 0,0-1-1 0 0,1-1 1 0 0,-1 1 0 0 0,1-1 0 0 0,-1 2 0 0 0,0-2-1 0 0,1 0 1 0 0,0 1 0 0 0,0-1 0 0 0,-1 0 0 0 0,1 0-1 0 0,0 1 1 0 0,1-1 0 0 0,-2 0 0 0 0,1-1 0 0 0,0 1-1 0 0,0 0 1 0 0,1-1 0 0 0,-1 1 0 0 0,1-1-24 0 0,11 0 81 0 0,-2-1 0 0 0,0 0-1 0 0,1-1 1 0 0,0-1 0 0 0,-1 0 0 0 0,0 0 0 0 0,0-2-1 0 0,1 1 1 0 0,-2-2 0 0 0,1 1 0 0 0,-1-1 0 0 0,7-6-81 0 0,33-14 18 0 0,133-57-14 0 0,-114 69-169 0 0,-65 13-1990 0 0,-1 1 71 0 0</inkml:trace>
  <inkml:trace contextRef="#ctx0" brushRef="#br3" timeOffset="108611.828">0 3068 2048 0 0,'0'0'1261'0'0,"0"0"-261"0"0,0 0 218 0 0,0 0-101 0 0,0 0-691 0 0,0 0-300 0 0,0 0-110 0 0,0 0-13 0 0,0 0-20 0 0,0 0-5 0 0,20 0 3852 0 0,6 2-3760 0 0,-1 1 1 0 0,1 2-1 0 0,0 2 0 0 0,-1-1 0 0 0,0 2 0 0 0,-1 1 0 0 0,1 2 0 0 0,-2 0 0 0 0,1 2 0 0 0,5 3-70 0 0,83 39 104 0 0,315 124 1001 0 0,-6-34-796 0 0,-343-133-28 0 0,-54-6-1466 0 0,-24-6-934 0 0,0 0-985 0 0</inkml:trace>
  <inkml:trace contextRef="#ctx0" brushRef="#br3" timeOffset="109121.541">1112 3105 6281 0 0,'0'-5'2653'0'0,"2"-13"-2096"0"0,32 52 332 0 0,166 202-620 0 0,-34-99-33 0 0,-123-107-213 0 0,-35-25-22 0 0,-1-1 0 0 0,0 2 0 0 0,1-2 0 0 0,-1 2 1 0 0,-1 0-1 0 0,1 0 0 0 0,-1 1 0 0 0,-1-1 0 0 0,1 1 0 0 0,-1 1 0 0 0,0-1 0 0 0,2 5-1 0 0,7 10-8 0 0,-12-20 14 0 0,-1-1 1 0 0,1 2-1 0 0,0-1 1 0 0,-1-1-1 0 0,0 1 1 0 0,1 0-1 0 0,-1 1 1 0 0,0-1-1 0 0,-1 0 0 0 0,1 0 1 0 0,0 2-1 0 0,-1-2 1 0 0,2 0-1 0 0,-2 0 1 0 0,1 1-1 0 0,-1 0 1 0 0,0-1-1 0 0,0 0 1 0 0,0 1-1 0 0,0 0 1 0 0,-1-1-1 0 0,1 0 1 0 0,0 1-1 0 0,-2-1 1 0 0,1 0-1 0 0,0 3-6 0 0,-46 14 27 0 0,-139 3 111 0 0,158-19-159 0 0,-79 23 100 0 0,87-17-79 0 0,-1 0 0 0 0,0-3 0 0 0,0 1 0 0 0,0-1 0 0 0,-2-2 0 0 0,-6 1 0 0 0,-56 12 62 0 0,26 6-1164 0 0,40-13-1352 0 0</inkml:trace>
  <inkml:trace contextRef="#ctx0" brushRef="#br3" timeOffset="110396.461">1050 7258 5785 0 0,'0'-7'3104'0'0,"0"-7"-2951"0"0,22-36 1203 0 0,-6 25-530 0 0,63-63 282 0 0,-26 46-1084 0 0,4 2 0 0 0,1 2 0 0 0,1 3 0 0 0,22-8-24 0 0,-64 34-5 0 0,219-95 25 0 0,-74 32 22 0 0,-32-1-38 0 0,-56-1 262 0 0,-61 41-252 0 0,-2 10-456 0 0,-7 13-2626 0 0,-4 9 1043 0 0</inkml:trace>
  <inkml:trace contextRef="#ctx0" brushRef="#br3" timeOffset="110922.771">1735 6419 6265 0 0,'6'-12'680'0'0,"85"-3"1597"0"0,188-42-118 0 0,-272 56-2156 0 0,20-4 15 0 0,1-1 0 0 0,-1 3-1 0 0,1 2 1 0 0,0-1 0 0 0,-2 2-1 0 0,26 4-17 0 0,-48-3-2 0 0,-1-1 0 0 0,1 1 0 0 0,0-1 0 0 0,-1 1 0 0 0,1 0 0 0 0,-1 1-1 0 0,0 0 1 0 0,2 0 0 0 0,-2-1 0 0 0,0 1 0 0 0,0 0 0 0 0,0 1 0 0 0,1-1-1 0 0,-2 0 1 0 0,1 0 0 0 0,-1 2 0 0 0,1-2 0 0 0,0 2 2 0 0,35 93 57 0 0,-36-78-54 0 0,-2 1 0 0 0,0-1 0 0 0,0 0 0 0 0,-2 1 0 0 0,0-1-1 0 0,-2 0 1 0 0,0 0 0 0 0,-2 0 0 0 0,1-1 0 0 0,-2 1 0 0 0,0-1 0 0 0,-9 14-3 0 0,-58 122 214 0 0,46-87-3605 0 0,20-50-151 0 0</inkml:trace>
  <inkml:trace contextRef="#ctx0" brushRef="#br3" timeOffset="112109.715">5884 8292 2112 0 0,'0'0'885'0'0,"0"0"-160"0"0,-13-18 5496 0 0,-73-122-2654 0 0,1 7-2239 0 0,-30-25-240 0 0,12 15-362 0 0,-12 2-308 0 0,59 66-235 0 0,43 52-105 0 0,2 3-686 0 0,1 10-2628 0 0,6 7 735 0 0</inkml:trace>
  <inkml:trace contextRef="#ctx0" brushRef="#br3" timeOffset="112701.892">5594 7397 9330 0 0,'0'-3'155'0'0,"-1"0"-1"0"0,1-1 1 0 0,-1 1 0 0 0,0 0-1 0 0,0-1 1 0 0,-1 1-1 0 0,0 0 1 0 0,0-1 0 0 0,1 1-1 0 0,-1 1 1 0 0,0-2 0 0 0,-1 2-1 0 0,1-1 1 0 0,0 0-1 0 0,0 1 1 0 0,-2-1 0 0 0,2 1-1 0 0,-1-1 1 0 0,-1 2 0 0 0,2-1-1 0 0,-1 0 1 0 0,0 1-1 0 0,-1 0 1 0 0,1-2 0 0 0,-1 2-1 0 0,1 1 1 0 0,0-1 0 0 0,-1 0-1 0 0,1 1 1 0 0,-4-1-155 0 0,-38-18 138 0 0,22 7-135 0 0,1 1 1 0 0,-2 1-1 0 0,0 1 1 0 0,0 1-1 0 0,-1 1 0 0 0,1 2 1 0 0,-1 0-1 0 0,0 2 1 0 0,-14-1-4 0 0,-26 4-63 0 0,62 2 51 0 0,0 0 0 0 0,0-1 0 0 0,1 1 0 0 0,0 0 0 0 0,-2 1 0 0 0,2-1 0 0 0,0 0 0 0 0,0 1 0 0 0,-1 0 0 0 0,1-1 0 0 0,1 1 0 0 0,-1-1 0 0 0,1 2 0 0 0,-2-1 0 0 0,2 0 0 0 0,0 0 0 0 0,0 0 0 0 0,0 0 0 0 0,1 1 0 0 0,-1-1 0 0 0,1 0 0 0 0,-1 1 0 0 0,1-1 0 0 0,0 0 0 0 0,0 1 0 0 0,0 0 12 0 0,0-2-11 0 0,-9 244-59 0 0,8-95 192 0 0,0-63-2103 0 0,1-71 296 0 0</inkml:trace>
  <inkml:trace contextRef="#ctx0" brushRef="#br3" timeOffset="113778.143">8632 6554 2641 0 0,'-2'-4'3198'0'0,"-9"-10"-2013"0"0,-26-8 864 0 0,-94-89 939 0 0,31 28-2445 0 0,-258-194-179 0 0,205 178 74 0 0,114 66-1765 0 0,34 28-40 0 0,4 3-399 0 0</inkml:trace>
  <inkml:trace contextRef="#ctx0" brushRef="#br3" timeOffset="114297.829">8039 5765 2865 0 0,'0'0'350'0'0,"0"0"-30"0"0,0 0 145 0 0,0 0 43 0 0,-4-16 3765 0 0,-69 1-3900 0 0,63 13-312 0 0,-344 17 49 0 0,340-16-122 0 0,1 1-1 0 0,0 1 1 0 0,-1 0 0 0 0,1 0 0 0 0,0 1 0 0 0,-1 2 0 0 0,2-1 0 0 0,-1 0 0 0 0,0 2-1 0 0,1 0 1 0 0,-5 3 12 0 0,14-7 11 0 0,1 2 0 0 0,-2-1 0 0 0,2 1 0 0 0,0-1 0 0 0,0 1-1 0 0,0 0 1 0 0,-1-1 0 0 0,1 1 0 0 0,0 1 0 0 0,1-2 0 0 0,-1 1-1 0 0,0 1 1 0 0,1-1 0 0 0,0 0 0 0 0,0 1 0 0 0,0-1 0 0 0,0 0 0 0 0,1 1-1 0 0,-1-1 1 0 0,1 2 0 0 0,0-2 0 0 0,0 0 0 0 0,0 1 0 0 0,0-1-1 0 0,1 0 1 0 0,-1 2 0 0 0,1-2 0 0 0,0 0 0 0 0,0 1 0 0 0,0-1-11 0 0,47 99 453 0 0,-11-33-298 0 0,15 4-104 0 0,-40-51-177 0 0,0 0-482 0 0</inkml:trace>
  <inkml:trace contextRef="#ctx0" brushRef="#br3" timeOffset="115495.123">8798 2436 4025 0 0,'0'0'292'0'0,"0"0"8"0"0,0 0-35 0 0,-19 3 364 0 0,9 1-580 0 0,1 0 0 0 0,-1 2 0 0 0,1-2 0 0 0,0 2 0 0 0,2 0 0 0 0,-1 1 0 0 0,-1 0 0 0 0,2 0 0 0 0,-6 6-49 0 0,-4 4 35 0 0,-58 77 238 0 0,-36-7-212 0 0,-214 162 154 0 0,230-171-82 0 0,-3-19 95 0 0,74-49-328 0 0,15-6-408 0 0</inkml:trace>
  <inkml:trace contextRef="#ctx0" brushRef="#br3" timeOffset="116011.015">7908 2728 360 0 0,'0'0'147'0'0,"0"0"-14"0"0,0 0 43 0 0,0 0 63 0 0,0 0 54 0 0,0 0 314 0 0,0 0 152 0 0,0 0 22 0 0,0 0-43 0 0,0 0-173 0 0,-9 13 1569 0 0,-6 126-2022 0 0,11-109-65 0 0,2 0-1 0 0,0 0 0 0 0,2 0 1 0 0,3 1-1 0 0,-1-1 0 0 0,2-1 1 0 0,2 1-1 0 0,1 0 1 0 0,8 23-47 0 0,-14-49 80 0 0,2 1 1 0 0,-1-1-1 0 0,0 1 1 0 0,1-1-1 0 0,0 0 1 0 0,0 0-1 0 0,0 0 1 0 0,1 0-1 0 0,-1-1 1 0 0,0 0-1 0 0,2 1 1 0 0,-2-1-1 0 0,2 0 1 0 0,-1 0-1 0 0,0-1 1 0 0,1 0-1 0 0,-1 0 1 0 0,1 0-1 0 0,-1 1 1 0 0,2-2-1 0 0,-2 0 1 0 0,1 0-1 0 0,0 0 1 0 0,0 0-1 0 0,0-1 1 0 0,0 0-1 0 0,3 0-80 0 0,6 0 51 0 0,1 0 1 0 0,0-1-1 0 0,0-1 0 0 0,-1 0 0 0 0,2-2 0 0 0,-2 0 0 0 0,0-1 0 0 0,0 1 0 0 0,0-2 0 0 0,0 0 0 0 0,-1-1 0 0 0,0-1 1 0 0,4-3-52 0 0,76-45-1239 0 0,-76 47-76 0 0</inkml:trace>
  <inkml:trace contextRef="#ctx0" brushRef="#br3" timeOffset="117121.874">2697 0 6105 0 0,'0'0'264'0'0,"0"0"-40"0"0,0 0-36 0 0,0 0-18 0 0,0 0-128 0 0,0 0-112 0 0,1 17-40 0 0,3 37 930 0 0,4 0-1 0 0,1 0 0 0 0,18 51-819 0 0,39 78 322 0 0,-35-103-277 0 0,-3 2 0 0 0,-4 0 1 0 0,-4 2-46 0 0,18 155 245 0 0,-26-180-397 0 0,-12-58-916 0 0</inkml:trace>
  <inkml:trace contextRef="#ctx0" brushRef="#br3" timeOffset="117714.028">3264 757 3449 0 0,'0'0'613'0'0,"9"0"3511"0"0,9 0-3015 0 0,-17 1-1098 0 0,0-1-1 0 0,1 1 0 0 0,-1 0 1 0 0,0 0-1 0 0,1 0 1 0 0,-2 0-1 0 0,1 0 0 0 0,0 1 1 0 0,0-1-1 0 0,0 0 0 0 0,-1 0 1 0 0,1 0-1 0 0,0 0 1 0 0,-1 0-1 0 0,1 1 0 0 0,-1 0 1 0 0,1-1-1 0 0,-1 0 0 0 0,0 1 1 0 0,0-1-1 0 0,2 0 1 0 0,-2 2-1 0 0,0-2 0 0 0,0 0 1 0 0,0 2-11 0 0,1 3 8 0 0,2 25-1 0 0,0 0 0 0 0,-1 0 0 0 0,-2 2 0 0 0,-2-2 0 0 0,0 0 0 0 0,-5 19-7 0 0,-18 59 45 0 0,6-40 172 0 0,-12-48 184 0 0,15-17-315 0 0,1-1 0 0 0,-1 0 0 0 0,0-1 0 0 0,1-1 0 0 0,-1 0 0 0 0,1-1 0 0 0,-1-1 0 0 0,0 0 0 0 0,1-1 0 0 0,-1-1 0 0 0,2 0 0 0 0,-2-1 0 0 0,2-1 0 0 0,-2-1 0 0 0,1 0 0 0 0,2-1 0 0 0,-1 0 0 0 0,-2-3-86 0 0,-126-67 991 0 0,61 35-106 0 0,-4-43-402 0 0,66 69-440 0 0,-20-13-2701 0 0,32 25-1148 0 0</inkml:trace>
  <inkml:trace contextRef="#ctx0" brushRef="#br1" timeOffset="135606">10277 2263 1200 0 0,'0'0'404'0'0,"0"0"108"0"0,0 0 402 0 0,0 0 184 0 0,0 0-85 0 0,0 0-123 0 0,0 0-214 0 0,-15-23 7103 0 0,14 21-7556 0 0,0 2-197 0 0,1 1-1 0 0,0-1 0 0 0,0 0 1 0 0,0 0-1 0 0,0 0 0 0 0,0 1 1 0 0,0-1-1 0 0,0 0 1 0 0,-1 0-1 0 0,1 1 0 0 0,0-1 1 0 0,0 0-1 0 0,0 0 1 0 0,0 0-1 0 0,-1 0 0 0 0,1 1 1 0 0,0-1-1 0 0,0 0 1 0 0,0 0-1 0 0,-1 0 0 0 0,1 0 1 0 0,0 0-1 0 0,0 0 1 0 0,-1 0-1 0 0,1 0 0 0 0,0 0 1 0 0,0 1-1 0 0,-1-1 1 0 0,1 0-1 0 0,0 0 0 0 0,0 0 1 0 0,-2 0-1 0 0,2 0-25 0 0,0 2 3 0 0,0 273 89 0 0,2 171 57 0 0,6-427-306 0 0,-5-44-98 0 0,-2-13 248 0 0,-1-1-1 0 0,-1 0 0 0 0,-4 0 0 0 0,-3-16 8 0 0,-6-104 15 0 0,14 115-30 0 0,-1-7 66 0 0,2-1 1 0 0,2 1-1 0 0,3-2 1 0 0,6-25-52 0 0,-9 65 59 0 0,1-1 1 0 0,-1 1-1 0 0,2 1 0 0 0,-1 0 1 0 0,2-1-1 0 0,0 1 0 0 0,1 0 1 0 0,2-4-60 0 0,29 1-48 0 0,-35 12 51 0 0,1 1 1 0 0,-1 0 0 0 0,0 0 0 0 0,1-1-1 0 0,0 2 1 0 0,-1-1 0 0 0,1 1 0 0 0,0 0-1 0 0,1 0 1 0 0,-2 0 0 0 0,1 1-1 0 0,0-1 1 0 0,0 1 0 0 0,1 0 0 0 0,-2 0-1 0 0,1 0 1 0 0,1 0 0 0 0,-2 1 0 0 0,2-1-1 0 0,-1 1 1 0 0,0 0 0 0 0,0 0-1 0 0,-1 0 1 0 0,2 1 0 0 0,-2-1 0 0 0,0 2-1 0 0,1-1 1 0 0,0 0 0 0 0,2 3-4 0 0,7 80 112 0 0,28 32 89 0 0,-42-108-182 0 0,1 1 0 0 0,-1 0 0 0 0,-1-1-1 0 0,1 1 1 0 0,-2-1 0 0 0,0 0 0 0 0,0 1-1 0 0,0-1 1 0 0,-2 0 0 0 0,1-1 0 0 0,-1 1 0 0 0,-5 6-19 0 0,-23 24 80 0 0,-86 34 2 0 0,63-53-32 0 0,54-18-62 0 0,0 0 0 0 0,0 1 0 0 0,1-1 0 0 0,0 0 1 0 0,-1 0-1 0 0,1 0 0 0 0,0 2 0 0 0,1-2 0 0 0,-2 0 1 0 0,1 0-1 0 0,1 2 0 0 0,-1-2 0 0 0,1 1 0 0 0,0 0 1 0 0,-1-1-1 0 0,1 1 0 0 0,0-1 0 0 0,1 2 0 0 0,-1-2 1 0 0,0 0-1 0 0,1 2 0 0 0,-1-2 0 0 0,1 0 0 0 0,1 1 1 0 0,-1 0-1 0 0,0-1 0 0 0,0 0 0 0 0,0 0 1 0 0,0 0-1 0 0,1 1 0 0 0,-1-1 0 0 0,2 0 0 0 0,-2 0 1 0 0,1 1-1 0 0,0-2 0 0 0,-1 1 0 0 0,2-1 0 0 0,-1 1 1 0 0,2 1 11 0 0,168 92 9 0 0,-161-87-2 0 0,1-1 1 0 0,1 0 0 0 0,-1-2-1 0 0,1 0 1 0 0,1 0 0 0 0,-2-1-1 0 0,10 1-7 0 0,55 27 126 0 0,-70-30-117 0 0,-1-1 0 0 0,2-1 1 0 0,-1 0-1 0 0,0 0 1 0 0,-1-1-1 0 0,2-1 0 0 0,-1 1 1 0 0,-1 0-1 0 0,1-1 1 0 0,0 0-1 0 0,-1-1 0 0 0,1 1 1 0 0,-1-1-1 0 0,0 0 1 0 0,0-1-1 0 0,1 1 1 0 0,-2-2-1 0 0,3 0-9 0 0,-5 3 8 0 0,0-1 0 0 0,0 1 1 0 0,-1-1-1 0 0,2 1 0 0 0,-2-1 0 0 0,0 0 0 0 0,0 0 1 0 0,0 0-1 0 0,1 0 0 0 0,-2 0 0 0 0,1-1 1 0 0,-1 1-1 0 0,0 0 0 0 0,0-1 0 0 0,0 1 0 0 0,1-1 1 0 0,-1 0-1 0 0,0 0-8 0 0,19-64 240 0 0,-18 64-227 0 0,0 1 0 0 0,1-1 0 0 0,-1 0 0 0 0,-1 1 0 0 0,1-1 1 0 0,-1 0-1 0 0,0 0 0 0 0,0-1 0 0 0,1 2 0 0 0,-2-2 0 0 0,1 1 0 0 0,-1 1 0 0 0,0-2 0 0 0,0 1 0 0 0,0-1 0 0 0,-1 2 1 0 0,1-2-1 0 0,-2 1 0 0 0,1 1 0 0 0,0-2 0 0 0,0 2 0 0 0,-1-4-13 0 0,-1 5-2 0 0,-1 0 0 0 0,1 1 0 0 0,0-2 0 0 0,-1 2 0 0 0,1 0 0 0 0,0 0 0 0 0,-1 0 0 0 0,0 0 0 0 0,0 0 0 0 0,1 0 0 0 0,-1 1 0 0 0,0 0 0 0 0,1 0 0 0 0,-2 0 0 0 0,2 0 0 0 0,0 0 0 0 0,-1 1 0 0 0,0-1 0 0 0,1 1 0 0 0,-1 0 0 0 0,1 0-1 0 0,-2 0 1 0 0,2 1 0 0 0,0 0 0 0 0,-1 0 0 0 0,2-1 0 0 0,-2 2 2 0 0,0-1-8 0 0,1 2 0 0 0,0-1 0 0 0,0 0-1 0 0,0 1 1 0 0,1-1 0 0 0,0 0 0 0 0,-1 2-1 0 0,1-2 1 0 0,0 2 0 0 0,0-2 0 0 0,1 2-1 0 0,0-1 1 0 0,-1 0 0 0 0,0 3 8 0 0,-6 18 3 0 0,-23 49 43 0 0,28-66-54 0 0,1 0-1 0 0,-2 0 1 0 0,2 0 0 0 0,1-1 0 0 0,0 2 0 0 0,0-1 0 0 0,0 0-1 0 0,1 1 1 0 0,0-1 0 0 0,0-1 0 0 0,1 2 0 0 0,0-1 0 0 0,0 0-1 0 0,0 1 1 0 0,1-1 0 0 0,1-1 0 0 0,0 1 0 0 0,0-1 0 0 0,1 1-1 0 0,-1-1 1 0 0,1 0 0 0 0,1 0 0 0 0,-1 0 0 0 0,2 0 8 0 0,-4-3-2 0 0,0-1 0 0 0,1 0 0 0 0,-1 1 0 0 0,1-1-1 0 0,-1 0 1 0 0,2 1 0 0 0,-1-2 0 0 0,-1 1 0 0 0,2 0 0 0 0,-1-1 0 0 0,0 0 0 0 0,2 0 0 0 0,-2 0 0 0 0,0 0 0 0 0,2 0 0 0 0,-2-1 0 0 0,2 0 0 0 0,-2 0 0 0 0,3 0 2 0 0,74 23-1624 0 0,-40-12-2224 0 0,-20-11 825 0 0</inkml:trace>
  <inkml:trace contextRef="#ctx0" brushRef="#br1" timeOffset="136263.193">11106 2627 5513 0 0,'0'0'1199'0'0,"-1"13"796"0"0,1 288-573 0 0,13-6-1002 0 0,-12-133 153 0 0,-5-157-435 0 0,-2-18-101 0 0,-14-364 116 0 0,17 332 16 0 0,3-2 1 0 0,1 1-1 0 0,3 0 0 0 0,4-18-169 0 0,-3 47 157 0 0,-1 1 0 0 0,1 1 0 0 0,1-1 0 0 0,1 1 0 0 0,0-1 0 0 0,0 2 0 0 0,2 0 0 0 0,7-10-157 0 0,-13 20 52 0 0,1 1 1 0 0,-1 0-1 0 0,0-1 0 0 0,1 1 1 0 0,-1 0-1 0 0,2 0 0 0 0,-2 1 1 0 0,1-1-1 0 0,1 1 0 0 0,-1 0 1 0 0,1 0-1 0 0,-1 0 0 0 0,1 1 1 0 0,-1 0-1 0 0,1 0 0 0 0,-1 0 1 0 0,0 1-1 0 0,2-2 0 0 0,-2 2 1 0 0,1 0-1 0 0,0 0 0 0 0,0 0 1 0 0,-1 2-1 0 0,1-2 0 0 0,0 1 1 0 0,0 0-1 0 0,-1 1 0 0 0,1-1 1 0 0,2 2-53 0 0,-4-1 9 0 0,1 0 0 0 0,0-1 0 0 0,-1 1 0 0 0,0 2 0 0 0,2-2 0 0 0,-3 0 1 0 0,1 1-1 0 0,1 0 0 0 0,-1 0 0 0 0,-1 0 0 0 0,2 1 0 0 0,-2-1 1 0 0,0 0-1 0 0,0 1 0 0 0,1-1 0 0 0,-1 1 0 0 0,-1 0 0 0 0,1 0 0 0 0,-1 0 1 0 0,0 0-1 0 0,0 0 0 0 0,1 4-9 0 0,21 51 213 0 0,-21-54-185 0 0,-1-1 1 0 0,2 1-1 0 0,-2 0 0 0 0,-1 0 0 0 0,1-1 0 0 0,0 2 1 0 0,-1-2-1 0 0,0 1 0 0 0,0 0 0 0 0,0 0 1 0 0,-1 0-1 0 0,0 0 0 0 0,0-1 0 0 0,-1 1 0 0 0,1 0 1 0 0,0 0-1 0 0,-1-1 0 0 0,0 1 0 0 0,0-1 0 0 0,-1 1 1 0 0,1-2-1 0 0,-2 4-28 0 0,1-2 45 0 0,-2 0 23 0 0,-2 0 0 0 0,2 0 0 0 0,-2 0-1 0 0,0-1 1 0 0,0 0 0 0 0,1-1 0 0 0,-1 1 0 0 0,-1-1 0 0 0,1 0 0 0 0,0 0 0 0 0,-1-1 0 0 0,0-1 0 0 0,0 1 0 0 0,1-1 0 0 0,-1-1 0 0 0,-1 1-68 0 0,-66 18 468 0 0,69-15-484 0 0,-1-1 1 0 0,0 0 0 0 0,0 0 0 0 0,1-1-1 0 0,-2 0 1 0 0,1 0 0 0 0,0-1-1 0 0,0 0 1 0 0,-1 1 0 0 0,0-2-1 0 0,2 0 1 0 0,-2 0 0 0 0,0-2 0 0 0,1 2-1 0 0,-1-1 1 0 0,2-1 0 0 0,-2 1-1 0 0,1-1 1 0 0,-5-3 15 0 0,-1-8-5016 0 0,9 5 1917 0 0</inkml:trace>
  <inkml:trace contextRef="#ctx0" brushRef="#br1" timeOffset="136760.048">11573 2588 6921 0 0,'0'0'295'0'0,"0"0"376"0"0,0 0 129 0 0,0 0 91 0 0,0 0-307 0 0,0 0-80 0 0,0 0 30 0 0,0 0 11 0 0,0 0 34 0 0,0 0-78 0 0,0 0-35 0 0,0 0-38 0 0,0 7 688 0 0,-15 212-844 0 0,18-217-275 0 0,-2-1-1 0 0,0 0 0 0 0,0 0 1 0 0,0 1-1 0 0,1-1 1 0 0,-1 0-1 0 0,1 0 0 0 0,0 0 1 0 0,-1 0-1 0 0,1-1 1 0 0,-1 1-1 0 0,1 0 0 0 0,1-1 1 0 0,-2 1-1 0 0,1-1 0 0 0,-1 0 1 0 0,1 0-1 0 0,1 2 1 0 0,-2-2-1 0 0,1 0 0 0 0,0 0 1 0 0,-1-2-1 0 0,1 2 1 0 0,1 0-1 0 0,-2 0 0 0 0,1-1 1 0 0,-1 1-1 0 0,1-1 1 0 0,1 0-1 0 0,-2 1 0 0 0,1-1 1 0 0,-1 0-1 0 0,0 0 1 0 0,3 0 3 0 0,40-42 62 0 0,-44 42-59 0 0,0 0 0 0 0,0 1 0 0 0,0-1 0 0 0,1 0 0 0 0,-1 1 0 0 0,0-1 0 0 0,1 0 0 0 0,-1 1 0 0 0,0-2 0 0 0,1 2-1 0 0,-1-1 1 0 0,2 1 0 0 0,-2-1 0 0 0,1 1 0 0 0,-1-1 0 0 0,1 1 0 0 0,-1-1 0 0 0,1 1 0 0 0,-1 0 0 0 0,1-1 0 0 0,0 1 0 0 0,-1 0 0 0 0,1 0 0 0 0,0-1-1 0 0,-1 1 1 0 0,2 0 0 0 0,-1 0 0 0 0,-1 0 0 0 0,1 0 0 0 0,0 0 0 0 0,-1 0 0 0 0,1 0 0 0 0,0 0 0 0 0,0 0 0 0 0,-1 0 0 0 0,1 0 0 0 0,0 0 0 0 0,-1 0-1 0 0,2 1 1 0 0,-1-1 0 0 0,-1 0 0 0 0,1 1 0 0 0,-1-1 0 0 0,1 0 0 0 0,0 1 0 0 0,-1-1 0 0 0,1 1 0 0 0,-1-1 0 0 0,1 0 0 0 0,-1 1 0 0 0,1 0 0 0 0,-1-1-1 0 0,0 2 1 0 0,1-2 0 0 0,-1 1 0 0 0,2 0-3 0 0,61 153-10 0 0,-17-131-66 0 0,-41-21 17 0 0,0 0 1 0 0,0 1 0 0 0,1-2 0 0 0,0 1 0 0 0,-1-1 0 0 0,1 0-1 0 0,-1-1 1 0 0,1 1 0 0 0,-1-1 0 0 0,1 0 0 0 0,0 0-1 0 0,0-1 1 0 0,0 1 0 0 0,-1-1 0 0 0,1 0 0 0 0,-1-1 0 0 0,0 1-1 0 0,1-2 1 0 0,-1 1 0 0 0,1 0 0 0 0,3-2 58 0 0,4-2-233 0 0,-5 2 126 0 0,1-2 1 0 0,-2 0 0 0 0,1 1 0 0 0,0-2 0 0 0,-1 0 0 0 0,1 1 0 0 0,-2-2-1 0 0,0 1 1 0 0,1-1 0 0 0,-2 1 0 0 0,2-4 106 0 0,5-6-449 0 0,3-5-710 0 0,-7-3-381 0 0</inkml:trace>
  <inkml:trace contextRef="#ctx0" brushRef="#br1" timeOffset="137207.447">12135 1940 10082 0 0,'0'0'195'0'0,"0"0"-11"0"0,0 11 775 0 0,2 68-362 0 0,-4-1-1 0 0,-4 0 1 0 0,-3 0 0 0 0,-15 63-597 0 0,9-89 58 0 0,4-1 0 0 0,2 3 0 0 0,1-2 0 0 0,4 2 0 0 0,1-1-1 0 0,3 0 1 0 0,5 26-58 0 0,26-9 11 0 0,11-53 75 0 0,-17-12-84 0 0,40 20 49 0 0,-6-29-4571 0 0,-47 1 583 0 0</inkml:trace>
  <inkml:trace contextRef="#ctx0" brushRef="#br1" timeOffset="137671.286">12523 2474 8538 0 0,'0'0'535'0'0,"0"0"246"0"0,0 0-101 0 0,0 0-156 0 0,0 0-58 0 0,0 0 14 0 0,0 0 35 0 0,0 0-123 0 0,0 0-40 0 0,-16 7 477 0 0,10-4-794 0 0,1 0-1 0 0,0 2 1 0 0,0-2-1 0 0,-1 2 1 0 0,2-1-1 0 0,-1 2 1 0 0,1-2-1 0 0,-1 2 1 0 0,2-1-1 0 0,-2 1 1 0 0,2-1-1 0 0,0 1 1 0 0,0-1-1 0 0,0 2 1 0 0,0 2-35 0 0,-18 36-59 0 0,21-43 53 0 0,-2-1 0 0 0,2 1 0 0 0,-1-1 0 0 0,1 2 0 0 0,0-2 0 0 0,0 1 0 0 0,0-1 0 0 0,0 1 0 0 0,0-1 0 0 0,0 2 0 0 0,0-2-1 0 0,0 0 1 0 0,1 1 0 0 0,-1-1 0 0 0,2 1 0 0 0,-2 0 0 0 0,1 0 0 0 0,-1-1 0 0 0,1 0 0 0 0,0 1 0 0 0,0-1 0 0 0,-1 0 0 0 0,1 1 0 0 0,0-1 0 0 0,0 1 0 0 0,0-1 0 0 0,1 0 0 0 0,0 0 0 0 0,-1 0 0 0 0,0-1-1 0 0,0 1 1 0 0,1 1 0 0 0,0-1 0 0 0,-1-1 0 0 0,1 1 0 0 0,-1-1 0 0 0,0 1 0 0 0,1-1 0 0 0,-1 1 0 0 0,2-1 0 0 0,-2 0 0 0 0,1 0 0 0 0,-1 0 0 0 0,1 0 0 0 0,-1 0 6 0 0,33 17 24 0 0,-27-11 0 0 0,-1 1 0 0 0,0 1-1 0 0,-1 0 1 0 0,1 0 0 0 0,0-1 0 0 0,-2 1-1 0 0,0 1 1 0 0,1 0 0 0 0,-2 0 0 0 0,1 0-1 0 0,-1 1-23 0 0,-2-6 126 0 0,-1 1-1 0 0,0-1 0 0 0,0 1 0 0 0,0-1 1 0 0,-1 1-1 0 0,1-2 0 0 0,-1 1 0 0 0,0 1 1 0 0,0-1-1 0 0,-1 0 0 0 0,0 0 0 0 0,1 1 1 0 0,-1-2-1 0 0,0 0 0 0 0,-1 2-125 0 0,-4 11 339 0 0,4-13-276 0 0,1-1 0 0 0,0 0 0 0 0,0 0-1 0 0,0 1 1 0 0,-1-1 0 0 0,1-1 0 0 0,0 1 0 0 0,0-1 0 0 0,-2 0-1 0 0,2 0 1 0 0,-1 2 0 0 0,0-3 0 0 0,0 1 0 0 0,1 0-1 0 0,-1 0 1 0 0,-1-1 0 0 0,-1 1-63 0 0,-30 13 321 0 0,-25 10-187 0 0,33-26-3558 0 0,19-2-227 0 0,5 1 367 0 0</inkml:trace>
  <inkml:trace contextRef="#ctx0" brushRef="#br1" timeOffset="137981.545">12773 2659 7042 0 0,'0'0'1204'0'0,"0"0"-765"0"0,0 0 706 0 0,0 0-317 0 0,5 21 3282 0 0,7 62-1880 0 0,-4-58-1784 0 0,-2-4-1507 0 0,-5-7-3632 0 0,-1-12 1093 0 0</inkml:trace>
  <inkml:trace contextRef="#ctx0" brushRef="#br1" timeOffset="138297.057">12808 2193 2937 0 0,'-18'15'11361'0'0,"8"-11"-7039"0"0,3-2-3648 0 0,6 1-5051 0 0,1-1 1463 0 0</inkml:trace>
  <inkml:trace contextRef="#ctx0" brushRef="#br1" timeOffset="138810.767">12927 2671 8074 0 0,'0'0'784'0'0,"0"0"-15"0"0,0 0 509 0 0,0-5 5363 0 0,25 185-6354 0 0,-23-177-288 0 0,-2 0 0 0 0,2 0 0 0 0,-1-1 0 0 0,0 2 0 0 0,0-2 0 0 0,1 0 0 0 0,0 1 0 0 0,0 0 0 0 0,0-1 0 0 0,-1 0 0 0 0,1 0 0 0 0,1 1 0 0 0,-1-1 0 0 0,1-1 0 0 0,-1 1 1 0 0,1 0-1 0 0,0-1 0 0 0,-1 1 0 0 0,0-1 0 0 0,2 0 0 0 0,-1 0 0 0 0,-1 0 0 0 0,2 0 0 0 0,-2 0 0 0 0,1-1 0 0 0,1 1 0 0 0,-1-1 0 0 0,-1 0 0 0 0,1 0 0 0 0,1 0 0 0 0,-1 0 0 0 0,-1-1 0 0 0,2 1 0 0 0,-1-1 0 0 0,-1 1 0 0 0,2-1 0 0 0,-1 0 0 0 0,-1 0 0 0 0,2 0 0 0 0,-2 0 0 0 0,1-2 1 0 0,0 0 10 0 0,0-1 0 0 0,0 0 0 0 0,-1 0 0 0 0,0 0-1 0 0,1 0 1 0 0,-1 0 0 0 0,-1-1 0 0 0,1 1 0 0 0,-1-1 0 0 0,1 1-1 0 0,-1-1 1 0 0,0 1 0 0 0,-1-2 0 0 0,0 2 0 0 0,1-1 0 0 0,-1 0-10 0 0,0 1 1 0 0,33-86 224 0 0,-16 46-5535 0 0,-17 42 965 0 0</inkml:trace>
  <inkml:trace contextRef="#ctx0" brushRef="#br1" timeOffset="139294.906">13281 2760 8058 0 0,'0'0'506'0'0,"0"0"27"0"0,0 0 168 0 0,0 0-10 0 0,0 0-87 0 0,19 3 1867 0 0,98 30-1235 0 0,-110-32-1127 0 0,3 2 93 0 0,0 0-1 0 0,1-2 0 0 0,-1 1 0 0 0,0-2 0 0 0,1 1 1 0 0,-1-1-1 0 0,1-1 0 0 0,-1 0 0 0 0,0 0 0 0 0,2-1 1 0 0,-2-1-1 0 0,1 0-201 0 0,-10 3 33 0 0,1-1 0 0 0,-1 1 0 0 0,0-1 0 0 0,1 0 0 0 0,-1 0 1 0 0,1 1-1 0 0,-1-2 0 0 0,0 1 0 0 0,0 0 0 0 0,0 0 0 0 0,-1 0 0 0 0,1 0 1 0 0,1 0-1 0 0,-1-1 0 0 0,-1 0 0 0 0,1 1 0 0 0,0 0 0 0 0,-1-1 0 0 0,1 1 0 0 0,-1 0 1 0 0,0 0-1 0 0,1-2 0 0 0,-1 2 0 0 0,0 0 0 0 0,0-1 0 0 0,0 1 0 0 0,0-1 1 0 0,0 0-1 0 0,0 1 0 0 0,0-1 0 0 0,0 1 0 0 0,-1 0 0 0 0,1-1 0 0 0,0 1 1 0 0,-1-1-1 0 0,1 0 0 0 0,-1 1 0 0 0,1 0 0 0 0,-1 0 0 0 0,0-1-33 0 0,-5-1 11 0 0,2 2-1 0 0,-2-1 1 0 0,0 1-1 0 0,1 0 1 0 0,-1 0-1 0 0,1 0 1 0 0,-1-1-1 0 0,0 2 1 0 0,1 0-1 0 0,-1 0 1 0 0,1 2 0 0 0,-1-2-1 0 0,1 1 1 0 0,-1 0-1 0 0,0 1 1 0 0,1-1-1 0 0,-1 1 1 0 0,2 1-1 0 0,-2-1 1 0 0,2 0-1 0 0,-2 0 1 0 0,2 2-1 0 0,-1-1 1 0 0,1 0-1 0 0,-1 1 1 0 0,-2 2-11 0 0,-25 61 142 0 0,30-65-112 0 0,0 0 0 0 0,1 0 0 0 0,-1 0 0 0 0,1 0-1 0 0,-1 0 1 0 0,1 1 0 0 0,0-1 0 0 0,0 0 0 0 0,0 2 0 0 0,0-2-1 0 0,0 0 1 0 0,1 0 0 0 0,-1 2 0 0 0,1-2 0 0 0,0 0-1 0 0,-1 1 1 0 0,1 0 0 0 0,0 0 0 0 0,0-1 0 0 0,1 0 0 0 0,-1 2-1 0 0,0-2 1 0 0,1 0 0 0 0,0 2 0 0 0,-1-2 0 0 0,1 0-1 0 0,0 0 1 0 0,0 0 0 0 0,0 1 0 0 0,0-1 0 0 0,2 0 0 0 0,-2 0-1 0 0,1 1 1 0 0,-1-1 0 0 0,1 0 0 0 0,-1-1 0 0 0,2 1-1 0 0,-1-1 1 0 0,0 2 0 0 0,0-2 0 0 0,1 0 0 0 0,-1 1-30 0 0,119 29 129 0 0,-113-26-262 0 0,0-2 1 0 0,1 2-1 0 0,-1-2 0 0 0,1-1 1 0 0,-1 0-1 0 0,0 1 0 0 0,1-1 0 0 0,0-1 1 0 0,9 0 132 0 0,49 0-3656 0 0,-38-3 1438 0 0</inkml:trace>
  <inkml:trace contextRef="#ctx0" brushRef="#br2" timeOffset="143631.085">9875 4395 3313 0 0,'0'0'444'0'0,"0"0"217"0"0,-2 0-407 0 0,-1 0 9010 0 0,5 0-9202 0 0,1-1 0 0 0,-1 1 0 0 0,0-1 0 0 0,0 0 0 0 0,0 0 0 0 0,1 0 0 0 0,-1-1 1 0 0,0 1-1 0 0,0 0 0 0 0,-1 0 0 0 0,2 0 0 0 0,-1-1 0 0 0,-1 1 0 0 0,1-2 0 0 0,-1 2 0 0 0,1-1 0 0 0,-1 0 0 0 0,1 1 0 0 0,-1-2 0 0 0,0 1 0 0 0,0 0 0 0 0,-1 0 0 0 0,2-2-62 0 0,6-9 123 0 0,52-88 18 0 0,-3-3 1 0 0,10-32-142 0 0,-30 57 65 0 0,3 2 0 0 0,3 2 1 0 0,41-52-66 0 0,-27 55 192 0 0,-55 67 44 0 0,-2 4-223 0 0,0 1 1 0 0,0-1 0 0 0,1 1-1 0 0,-1-1 1 0 0,0 0-1 0 0,0 1 1 0 0,0-1 0 0 0,0 1-1 0 0,0-1 1 0 0,1 1 0 0 0,-1-1-1 0 0,0 1 1 0 0,0-1-1 0 0,1 1 1 0 0,-1-2 0 0 0,0 2-1 0 0,2-1 1 0 0,-2 1-1 0 0,1-1 1 0 0,-1 1 0 0 0,1-1-1 0 0,-1 1 1 0 0,0 0 0 0 0,1-1-1 0 0,0 1 1 0 0,-1 0-1 0 0,1 0 1 0 0,-1-1 0 0 0,1 1-1 0 0,-1 0 1 0 0,1 0-1 0 0,-1 0 1 0 0,1 0 0 0 0,1 0-1 0 0,-2-1 1 0 0,1 1 0 0 0,-1 0-1 0 0,1 0 1 0 0,0 1-1 0 0,-1-1 1 0 0,1 0 0 0 0,-1 0-1 0 0,1 0 1 0 0,-1 0-1 0 0,1 0 1 0 0,0 1 0 0 0,-1-1-1 0 0,2 0 1 0 0,-2 0 0 0 0,1 1-1 0 0,-1-1 1 0 0,1 0-1 0 0,-1 1-13 0 0,10 140 23 0 0,-11-97-15 0 0,-4 89 25 0 0,6 114 41 0 0,14-177-2195 0 0,-12-54 353 0 0</inkml:trace>
  <inkml:trace contextRef="#ctx0" brushRef="#br2" timeOffset="143879.281">10141 3898 8410 0 0,'0'0'2042'0'0,"0"0"-1846"0"0,0 0 1189 0 0,0 0-694 0 0,0 0-522 0 0,0 0-105 0 0,0 0-4 0 0,0 0 35 0 0,0 0 151 0 0,17 0 928 0 0,126 18-415 0 0,-28-1-3239 0 0,-88-16-1385 0 0</inkml:trace>
  <inkml:trace contextRef="#ctx0" brushRef="#br2" timeOffset="144175.379">10901 3569 13003 0 0,'0'0'225'0'0,"-10"14"290"0"0,-2 29-351 0 0,0 2 0 0 0,5-1 0 0 0,0 2 0 0 0,3 0 0 0 0,0 15-164 0 0,-3 34 204 0 0,-10 143 148 0 0,16-191-3586 0 0,-1-5-3537 0 0,2-58 4962 0 0</inkml:trace>
  <inkml:trace contextRef="#ctx0" brushRef="#br2" timeOffset="144331.02">10781 4043 2833 0 0,'-7'-38'13214'0'0,"8"38"-13156"0"0,0-1-1 0 0,0 0 0 0 0,0 1 0 0 0,2-1 0 0 0,-2 0 1 0 0,0 1-1 0 0,0 0 0 0 0,1-1 0 0 0,-1 1 0 0 0,0 0 0 0 0,2-2 1 0 0,-2 2-1 0 0,0 0 0 0 0,1 0 0 0 0,-1 0 0 0 0,0 0 1 0 0,1 2-1 0 0,0-2 0 0 0,-1 0 0 0 0,0 0 0 0 0,1 1 0 0 0,-1-1 1 0 0,0 1-1 0 0,0-1 0 0 0,2 1 0 0 0,-2 0 0 0 0,0-1 1 0 0,0 1-1 0 0,1 0-57 0 0,6 3 183 0 0,78 6-3438 0 0,-71-10 1016 0 0</inkml:trace>
  <inkml:trace contextRef="#ctx0" brushRef="#br2" timeOffset="144998.462">11239 3578 12435 0 0,'0'0'118'0'0,"0"16"304"0"0,-48 436 1745 0 0,21-260-1982 0 0,27-175-237 0 0,0-20-22 0 0,9-186 39 0 0,-8 187 39 0 0,-1-2 1 0 0,1 1-1 0 0,0 1 0 0 0,0-1 0 0 0,0 0 1 0 0,2 0-1 0 0,-2 1 0 0 0,0 0 1 0 0,1-1-1 0 0,0 0 0 0 0,-1 1 0 0 0,2-1 1 0 0,-1 2-1 0 0,0-1 0 0 0,0 0 1 0 0,2 0-1 0 0,-2 1 0 0 0,0-2 1 0 0,0 2-1 0 0,2 0 0 0 0,-2 0 0 0 0,1 0 1 0 0,-1 0-1 0 0,2 0 0 0 0,-1 0 1 0 0,-1 1-1 0 0,3-2-4 0 0,75-40 229 0 0,-71 40-213 0 0,-1 0-1 0 0,1-1 0 0 0,0 2 1 0 0,0 0-1 0 0,-2 0 1 0 0,2 1-1 0 0,0 0 0 0 0,0 1 1 0 0,0-1-1 0 0,-1 1 0 0 0,1 2 1 0 0,0-1-1 0 0,-2 0 1 0 0,2 0-1 0 0,-1 2 0 0 0,0-1 1 0 0,6 4-16 0 0,17 22 97 0 0,-13 44 82 0 0,10 4-106 0 0,-28-65-28 0 0,1-8-95 0 0,1-2-1 0 0,-2 1 1 0 0,0-1-1 0 0,1 2 0 0 0,-1-2 1 0 0,0 1-1 0 0,-1 1 0 0 0,1-2 1 0 0,0 1-1 0 0,-2-1 1 0 0,2 2-1 0 0,-1-2 0 0 0,0 1 1 0 0,1 0-1 0 0,-1-1 1 0 0,-1 1-1 0 0,1-1 0 0 0,0 1 1 0 0,0-1-1 0 0,-3 1 51 0 0,-8-27-221 0 0,9 9 339 0 0,0 2 1 0 0,2-2 0 0 0,0 2-1 0 0,0-2 1 0 0,1 1-1 0 0,1 1 1 0 0,0-2 0 0 0,1 1-1 0 0,1 0 1 0 0,0 0-1 0 0,2 0 1 0 0,-1 1 0 0 0,2-4-119 0 0,35-4 14 0 0,26-2-2690 0 0,-57 23 897 0 0</inkml:trace>
  <inkml:trace contextRef="#ctx0" brushRef="#br2" timeOffset="145453.653">12022 4122 8170 0 0,'0'0'659'0'0,"0"0"74"0"0,0 0 91 0 0,0 0-156 0 0,0 0-90 0 0,13-13 1514 0 0,-10 9-1996 0 0,-2 1-1 0 0,1 1 0 0 0,0-2 1 0 0,-1 1-1 0 0,1 0 0 0 0,0-1 0 0 0,-1 1 1 0 0,0-1-1 0 0,0 0 0 0 0,-1 1 1 0 0,1 0-1 0 0,-1-2 0 0 0,0 2 1 0 0,0-1-1 0 0,0 0 0 0 0,0 1 1 0 0,0-1-1 0 0,-1 1 0 0 0,0-1 0 0 0,1 0 1 0 0,-1 1-1 0 0,0-1 0 0 0,-2 1 1 0 0,2 0-1 0 0,0-1 0 0 0,-1 1 1 0 0,0 0-1 0 0,1-1 0 0 0,-2 2 1 0 0,-1-3-96 0 0,-1 2 12 0 0,0 1 1 0 0,0-1-1 0 0,0 2 0 0 0,-1-2 1 0 0,2 1-1 0 0,-2 1 1 0 0,1 0-1 0 0,-1 0 1 0 0,1 0-1 0 0,-1 1 1 0 0,0 0-1 0 0,1 0 1 0 0,-1 0-1 0 0,1 0 1 0 0,-1 1-1 0 0,1 0 1 0 0,0 0-1 0 0,-1 0 1 0 0,1 1-1 0 0,-1 1 1 0 0,2-2-1 0 0,-4 3-12 0 0,-40 24 162 0 0,39-12-164 0 0,1 0 1 0 0,1 1-1 0 0,0 0 1 0 0,1 0-1 0 0,1 0 1 0 0,-2 14 1 0 0,6-27 5 0 0,-18 55 29 0 0,18-59-41 0 0,0 1 0 0 0,0 0 0 0 0,1 0 0 0 0,-1-1 0 0 0,-1 2 0 0 0,1-1 0 0 0,1 0 0 0 0,-1 0 0 0 0,1 0 0 0 0,-1 0 0 0 0,0 0 0 0 0,1 0 0 0 0,0 0 0 0 0,-1 1 0 0 0,1-1 0 0 0,0 0 0 0 0,-1 0 0 0 0,1 0 0 0 0,0 0 0 0 0,0 0 0 0 0,0 0 0 0 0,0 0 0 0 0,0 1 0 0 0,0-1 0 0 0,0 0 0 0 0,0 0 0 0 0,1 0 0 0 0,-1 1 0 0 0,0-1 0 0 0,1 0 0 0 0,-1 1 0 0 0,0-1 0 0 0,1 0 0 0 0,-1-1 0 0 0,1 1 0 0 0,0 0 0 0 0,-1 0 0 0 0,1 0 0 0 0,1 0 0 0 0,-1 1 0 0 0,-1-2 0 0 0,1 1 0 0 0,0 0 0 0 0,0-1 7 0 0,6 1 2 0 0,-2-1 1 0 0,2 0-1 0 0,0 0 0 0 0,-2 0 0 0 0,2-1 0 0 0,-1 0 1 0 0,0 0-1 0 0,0-1 0 0 0,0 0 0 0 0,0 0 0 0 0,0 0 1 0 0,-1-1-1 0 0,2 0 0 0 0,-2 0-2 0 0,41-32-23 0 0,-1-30 82 0 0,-45 65-44 0 0,1-2-1 0 0,-1 1 1 0 0,1 0 0 0 0,0 0 0 0 0,-1 1-1 0 0,1-1 1 0 0,0 0 0 0 0,-1 1 0 0 0,1-1-1 0 0,1 1 1 0 0,-1-1 0 0 0,-1 1 0 0 0,1-2-1 0 0,0 2 1 0 0,0 0 0 0 0,0-1 0 0 0,0 1-1 0 0,0 0 1 0 0,0 0 0 0 0,-1-1 0 0 0,2 1-1 0 0,-1 0 1 0 0,0 0 0 0 0,0 0 0 0 0,0 0-1 0 0,0 0 1 0 0,0 0 0 0 0,0 1 0 0 0,0-1-1 0 0,1 0 1 0 0,-1 0 0 0 0,0 1 0 0 0,-1-1-1 0 0,2 0-14 0 0,19 58 160 0 0,-3-7-3624 0 0,-12-41 1461 0 0</inkml:trace>
  <inkml:trace contextRef="#ctx0" brushRef="#br2" timeOffset="145796.02">12400 4075 3193 0 0,'0'0'528'0'0,"0"0"173"0"0,0 0 341 0 0,0 0 78 0 0,0-8 4519 0 0,0-7-3607 0 0,-1 12-1930 0 0,-2 0-1 0 0,2 0 1 0 0,-1 0 0 0 0,1 0-1 0 0,-1 0 1 0 0,-1 1 0 0 0,1 0-1 0 0,0-2 1 0 0,0 2 0 0 0,0 0-1 0 0,-2 0 1 0 0,2-1 0 0 0,-1 2 0 0 0,0-1-1 0 0,0 1 1 0 0,1-1 0 0 0,-1 1-1 0 0,-1-1 1 0 0,1 1 0 0 0,-1 0-1 0 0,1 0 1 0 0,0 1 0 0 0,-1-1-1 0 0,1 1 1 0 0,0-1 0 0 0,-1 1-1 0 0,1 0 1 0 0,0 1 0 0 0,-2-1-102 0 0,-1 2 42 0 0,-1 0 0 0 0,1 1 0 0 0,0 0 1 0 0,0 0-1 0 0,1 1 0 0 0,-1-1 0 0 0,0 0 1 0 0,1 2-1 0 0,0-1 0 0 0,0 1 0 0 0,0-1 0 0 0,1 2 1 0 0,-1-2-1 0 0,1 2 0 0 0,1-1 0 0 0,-1 1 1 0 0,1 0-1 0 0,0-1 0 0 0,0 2 0 0 0,0-2 1 0 0,1 2-1 0 0,0 0 0 0 0,0-1 0 0 0,1 1 0 0 0,0-1 1 0 0,0 0-1 0 0,0 2-42 0 0,-14 78 87 0 0,-15 4-73 0 0,40-20-99 0 0,37-48-272 0 0,-41-19-219 0 0,-1-1-1 0 0,1 0 1 0 0,-1 2 0 0 0,1-3 0 0 0,0 1 0 0 0,0-1 0 0 0,0 0 0 0 0,-1 0 0 0 0,2 1 0 0 0,-1-2 0 0 0,0 1 0 0 0,4-2 576 0 0,8-1-3896 0 0</inkml:trace>
  <inkml:trace contextRef="#ctx0" brushRef="#br2" timeOffset="146465.718">12607 3531 10618 0 0,'0'0'154'0'0,"-12"-8"3957"0"0,1 27-2824 0 0,-2 27-1145 0 0,3 2-1 0 0,3 1 1 0 0,1-1-1 0 0,3 1 1 0 0,1 2-142 0 0,-5 65 95 0 0,-17 257-111 0 0,24-373-3 0 0,0 0 0 0 0,0-2 1 0 0,0 2-1 0 0,0-1 0 0 0,0 1 1 0 0,0 0-1 0 0,0-1 0 0 0,0 1 0 0 0,1 0 1 0 0,-1-1-1 0 0,0 1 0 0 0,0-1 0 0 0,0 1 1 0 0,0 0-1 0 0,2-1 0 0 0,-2 1 0 0 0,0 0 1 0 0,0 0-1 0 0,1-1 0 0 0,-1 1 0 0 0,0 0 1 0 0,1-1-1 0 0,-1 1 0 0 0,0 0 1 0 0,1 0-1 0 0,-1 0 0 0 0,0-1 0 0 0,1 1 1 0 0,-1 0-1 0 0,0 0 0 0 0,1 0 0 0 0,-1 0 1 0 0,0 0-1 0 0,1 0 0 0 0,-1 0 0 0 0,1 0 1 0 0,-1 0-1 0 0,0 0 0 0 0,1 0 0 0 0,-1 0 1 0 0,2 0-1 0 0,-2 0 0 0 0,0 0 0 0 0,1 0 1 0 0,-1 0-1 0 0,1 0 0 0 0,-1 1 1 0 0,0-1-1 0 0,1 0 0 0 0,-1 0 0 0 0,0 0 1 0 0,1 1-1 0 0,-1-1 0 0 0,0 0 0 0 0,0 0 1 0 0,1 1-1 0 0,-1-1 0 0 0,0 0 0 0 0,1 1 19 0 0,4-23-53 0 0,-1-1 0 0 0,-1 0-1 0 0,0 1 1 0 0,-2-2 0 0 0,-1 2-1 0 0,-1-1 1 0 0,-2 0 0 0 0,1 0-1 0 0,-2 1 1 0 0,-1-1 0 0 0,-4-8 53 0 0,7 16 25 0 0,-7-12 978 0 0,29 32-643 0 0,130 41 15 0 0,-57-44-147 0 0,-34-21 689 0 0,-37 53-489 0 0,9 106-223 0 0,-18-57-143 0 0,-12-73 10 0 0,4 5-4257 0 0,-3-11 1929 0 0</inkml:trace>
  <inkml:trace contextRef="#ctx0" brushRef="#br2" timeOffset="146714.249">12935 3664 13859 0 0,'0'0'788'0'0,"-6"0"3626"0"0,4 0-7250 0 0,2 0 758 0 0</inkml:trace>
  <inkml:trace contextRef="#ctx0" brushRef="#br2" timeOffset="147134.177">13065 3934 4297 0 0,'0'0'372'0'0,"0"0"115"0"0,0 0 102 0 0,0 0-151 0 0,0 0 99 0 0,0 0 113 0 0,0 0 191 0 0,0 0 41 0 0,0 0 52 0 0,0 0-105 0 0,0 0-267 0 0,0 10 1367 0 0,4 31-1596 0 0,2 0 1 0 0,2 0-1 0 0,1 0 0 0 0,3 1-333 0 0,-11-41 2 0 0,-2 1 1 0 0,1-1 0 0 0,0 1 0 0 0,0 0 0 0 0,1-1 1 0 0,-1 0-1 0 0,0 1 0 0 0,0-1 0 0 0,1 0 1 0 0,-1 1-1 0 0,0 0 0 0 0,1-1 0 0 0,0 0 1 0 0,-1 0-1 0 0,2 0 0 0 0,-1 1 0 0 0,-1 0 1 0 0,1-1-1 0 0,0 0 0 0 0,0 0 0 0 0,0 0 1 0 0,0 0-1 0 0,0-1 0 0 0,1 1 0 0 0,-1 0 1 0 0,0 1-1 0 0,0-2 0 0 0,0 1 0 0 0,1-1 1 0 0,-1 1-1 0 0,0-1 0 0 0,1 1 0 0 0,0-1 0 0 0,-1 0 1 0 0,0 1-1 0 0,1-1 0 0 0,-1 0 0 0 0,0 0 1 0 0,2 0-1 0 0,-2 0 0 0 0,0 0 0 0 0,1 0 1 0 0,-1-1-1 0 0,0 1 0 0 0,2 0 0 0 0,-2-1 1 0 0,0 1-1 0 0,0-1-3 0 0,5-2 17 0 0,-2-1 1 0 0,0 1-1 0 0,1-1 1 0 0,-2 0-1 0 0,2-1 1 0 0,-2 1-1 0 0,0-1 1 0 0,1 1-1 0 0,-1 0 1 0 0,0-2-1 0 0,0 1 1 0 0,0 0-1 0 0,-1-1 1 0 0,-1 1-1 0 0,2 0 1 0 0,-2 0-1 0 0,1-1 1 0 0,-1-1-1 0 0,0-1-17 0 0,19-50 101 0 0,-10 36 52 0 0,34-38 358 0 0,-22 30-204 0 0,-1 10-2973 0 0,-19 18-856 0 0</inkml:trace>
  <inkml:trace contextRef="#ctx0" brushRef="#br2" timeOffset="147646.044">13555 3981 4025 0 0,'0'0'291'0'0,"0"0"-13"0"0,15 2 1492 0 0,13 3-1137 0 0,-15-1-120 0 0,0-2 0 0 0,1 0-1 0 0,-1 0 1 0 0,1 0 0 0 0,-1-2-1 0 0,1 0 1 0 0,0 0 0 0 0,-1-3-1 0 0,1 2 1 0 0,-1-1 0 0 0,0-1-1 0 0,3-2-512 0 0,-11 3 39 0 0,-1 1 53 0 0,-1 1 0 0 0,-1-1 1 0 0,2 0-1 0 0,-2-1 0 0 0,1 1 1 0 0,1 0-1 0 0,-2 0 0 0 0,0 0 0 0 0,1-1 1 0 0,0 1-1 0 0,-1-2 0 0 0,1 1 1 0 0,-1 0-1 0 0,1 1 0 0 0,-2-2 1 0 0,1 0-1 0 0,0 1 0 0 0,0 0 1 0 0,0 0-1 0 0,0-2 0 0 0,-1 2 1 0 0,0-1-1 0 0,0 0 0 0 0,0 0 0 0 0,0 1 1 0 0,1-1-1 0 0,-2-1 0 0 0,1 2 1 0 0,-1-2-93 0 0,-32-18 94 0 0,25 21-101 0 0,-1 0 0 0 0,0 0-1 0 0,0 1 1 0 0,0-1-1 0 0,1 1 1 0 0,-1 1-1 0 0,0 0 1 0 0,0 0-1 0 0,0 0 1 0 0,1 0 0 0 0,0 2-1 0 0,-1 0 1 0 0,0-1-1 0 0,2 2 1 0 0,-1-1-1 0 0,-1 0 1 0 0,1 2-1 0 0,2-1 1 0 0,-3 1 7 0 0,-30 15 23 0 0,36-18-14 0 0,-1 0 0 0 0,-1-1 1 0 0,1 3-1 0 0,1-2 1 0 0,-2 0-1 0 0,2 0 0 0 0,0 2 1 0 0,0-1-1 0 0,-1-1 0 0 0,1 2 1 0 0,0-1-1 0 0,0 0 0 0 0,1 1 1 0 0,-2-1-1 0 0,2 0 1 0 0,0 1-1 0 0,0-1 0 0 0,0 1 1 0 0,0 0-1 0 0,1-1 0 0 0,0 0-9 0 0,-20 48 523 0 0,16-46-442 0 0,2 1 1 0 0,-1-2-1 0 0,1 2 1 0 0,-1-1 0 0 0,1 1-1 0 0,0 0 1 0 0,1 0 0 0 0,-1 0-1 0 0,1-1 1 0 0,1 2-1 0 0,-2-1 1 0 0,2 0 0 0 0,0 0-1 0 0,0-1 1 0 0,2 2 0 0 0,-2-1-1 0 0,1-1 1 0 0,0 2-1 0 0,1-1 1 0 0,-1-1 0 0 0,1 1-1 0 0,1-1 1 0 0,0 1 0 0 0,-1-1-82 0 0,-2-4 9 0 0,1 2 20 0 0,0-1-1 0 0,0-1 1 0 0,1 1 0 0 0,-1 1 0 0 0,0-1-1 0 0,0-1 1 0 0,0 1 0 0 0,0-1 0 0 0,1 1-1 0 0,0 0 1 0 0,0 0 0 0 0,-1-1 0 0 0,1 0-1 0 0,-1 0 1 0 0,1 0 0 0 0,1 0-1 0 0,-2 0 1 0 0,1 1 0 0 0,0-1 0 0 0,0 0-1 0 0,1-1 1 0 0,0 1-29 0 0,72 26 240 0 0,-66-23-390 0 0,-2 1 0 0 0,2-2 1 0 0,-1 0-1 0 0,1 1 0 0 0,0-2 0 0 0,0 0 0 0 0,0 0 0 0 0,0-1 0 0 0,0 1 1 0 0,0-1-1 0 0,1-1 0 0 0,-2 0 0 0 0,1 0 0 0 0,0-1 0 0 0,1-1 0 0 0,5-1 150 0 0,2 0-2679 0 0</inkml:trace>
  <inkml:trace contextRef="#ctx0" brushRef="#br3" timeOffset="152225">10178 5111 1336 0 0,'0'0'403'0'0,"0"0"948"0"0,0 0 53 0 0,5-2 2935 0 0,15 1-1365 0 0,-20 1-2915 0 0,1 0 0 0 0,-1 0 0 0 0,0 0 1 0 0,2-1-1 0 0,-2 1 0 0 0,0 0 0 0 0,1 0 1 0 0,-1-1-1 0 0,0 1 0 0 0,1 0 1 0 0,-1 0-1 0 0,0-1 0 0 0,1 1 0 0 0,-1 0 1 0 0,0-1-1 0 0,0 1 0 0 0,0 0 1 0 0,1-1-1 0 0,-1 1 0 0 0,0-1 0 0 0,0 1 1 0 0,0 0-1 0 0,0-1 0 0 0,0 1 0 0 0,0-2 1 0 0,0 2-1 0 0,0 0 0 0 0,0-1 1 0 0,0 1-1 0 0,0-1 0 0 0,0 1 0 0 0,0-1 1 0 0,0 1-1 0 0,0 0 0 0 0,0-1 1 0 0,0 1-1 0 0,0-1 0 0 0,0 1 0 0 0,-1 0 1 0 0,1-1-1 0 0,0 1 0 0 0,0 0 0 0 0,-1-1 1 0 0,1 1-1 0 0,0 0 0 0 0,0-1 1 0 0,-1 1-1 0 0,1 0 0 0 0,0 0 0 0 0,-1-2 1 0 0,1 2-1 0 0,0 0 0 0 0,-2 0 1 0 0,2-1-1 0 0,0 1 0 0 0,-1 0 0 0 0,1 0 1 0 0,-1 0-1 0 0,1 0 0 0 0,0 0 0 0 0,-1 0 1 0 0,1 0-1 0 0,-1 0-59 0 0,-30-14 240 0 0,22 12-207 0 0,-1-1 0 0 0,0 1 0 0 0,1 1 0 0 0,-1 0 1 0 0,0 0-1 0 0,0 1 0 0 0,0 0 0 0 0,0 1 0 0 0,0 0 1 0 0,0 0-1 0 0,1 1 0 0 0,-1 1 0 0 0,0 0 0 0 0,1-1 1 0 0,0 3-1 0 0,0-2 0 0 0,0 1 0 0 0,-5 5-33 0 0,-44 28 46 0 0,48-20-55 0 0,0 0 1 0 0,-1-1 0 0 0,4 2 0 0 0,-1 0 0 0 0,0 1-1 0 0,3-1 1 0 0,-1 1 0 0 0,-1 11 8 0 0,-36 105-149 0 0,42-120 145 0 0,0 1 0 0 0,2-1 0 0 0,0 2 0 0 0,0-1 0 0 0,1-1 0 0 0,1 1 0 0 0,1-1 0 0 0,0 0 0 0 0,2 1 0 0 0,-1-2 0 0 0,2 1 0 0 0,0-1 0 0 0,8 13 4 0 0,18 37 6 0 0,-28-58-26 0 0,1 1 0 0 0,1-2 0 0 0,-2 0 0 0 0,2 0-1 0 0,-1 0 1 0 0,1-1 0 0 0,1 1 0 0 0,-1-2 0 0 0,0 0 0 0 0,1 1-1 0 0,0-1 1 0 0,0-1 0 0 0,0 0 0 0 0,2 1 20 0 0,87 27-228 0 0,-93-31 228 0 0,-1 0 1 0 0,2-2 0 0 0,-1 2-1 0 0,0-1 1 0 0,0 0-1 0 0,0 0 1 0 0,0-1 0 0 0,-1 1-1 0 0,1 0 1 0 0,-1-2 0 0 0,0 1-1 0 0,1 1 1 0 0,-2-1-1 0 0,1-1 1 0 0,-1 1 0 0 0,2-2-1 0 0,-2 2 1 0 0,0 0-1 0 0,-1-2 1 0 0,2 2 0 0 0,-1-2-1 0 0,-1 1 1 0 0,0 0 0 0 0,0 0-1 0 0,0 0 1 0 0,0-1-1 0 0,-1 1 1 0 0,2-1 0 0 0,-2 1-1 0 0,0-2 0 0 0,37-97 152 0 0,-35 11-412 0 0,-1 91 262 0 0,0 0 0 0 0,0-1 0 0 0,0 1 0 0 0,0 0 0 0 0,0 0 0 0 0,0-1 0 0 0,0 1 0 0 0,2 0 0 0 0,-2 1 0 0 0,0-1 0 0 0,1 0 0 0 0,-1 0 0 0 0,0 1 0 0 0,2-1 0 0 0,-2 1 0 0 0,1-1 0 0 0,-1 1 0 0 0,1 0 0 0 0,-1 0 0 0 0,2-1 0 0 0,-2 1 0 0 0,1 0 0 0 0,0 0 0 0 0,-1 1 0 0 0,2-1 0 0 0,-2 0 0 0 0,1 0 0 0 0,-1 1 0 0 0,1-1 0 0 0,-1 1 0 0 0,0-1 0 0 0,2 1 0 0 0,-2 0 0 0 0,1 0 0 0 0,-1-1 0 0 0,0 1 0 0 0,0 0 0 0 0,2 1 0 0 0,-2-1 0 0 0,0 1-2 0 0,3 5 4 0 0,1-1 0 0 0,-1 1 0 0 0,0 0 0 0 0,-1 0 0 0 0,0 1 0 0 0,-1 0 0 0 0,1 0 0 0 0,-1 0 0 0 0,0-1 0 0 0,-1 1 0 0 0,0 2-4 0 0,3 8 2 0 0,15 111 95 0 0,-15-113-366 0 0,12 21-6170 0 0,-11-33 2114 0 0</inkml:trace>
  <inkml:trace contextRef="#ctx0" brushRef="#br3" timeOffset="152598.119">10676 5395 9410 0 0,'0'0'223'0'0,"-5"13"238"0"0,-9 72-130 0 0,-11 132-92 0 0,25-217-332 0 0,0 1 1 0 0,0-1-1 0 0,-1 1 1 0 0,1-1-1 0 0,0 1 1 0 0,0-1 0 0 0,0 2-1 0 0,0-2 1 0 0,0 1-1 0 0,0-1 1 0 0,0 0-1 0 0,0 1 1 0 0,0-1 0 0 0,0 1-1 0 0,0-1 1 0 0,0 1-1 0 0,0-1 1 0 0,1 1-1 0 0,-1-1 1 0 0,0 1 0 0 0,0-1-1 0 0,0 0 1 0 0,1 1-1 0 0,-1-1 1 0 0,0 1-1 0 0,0-1 1 0 0,2 0 0 0 0,-2 2-1 0 0,0-2 1 0 0,1 0-1 0 0,-1 1 1 0 0,0-1-1 0 0,1 0 1 0 0,-1 0 0 0 0,1 1-1 0 0,-1-1 1 0 0,1 0-1 0 0,-1 0 1 0 0,0 0-1 0 0,1 0 1 0 0,-1 0 0 0 0,1 1-1 0 0,-1-1 1 0 0,1 0-1 0 0,-1 0 1 0 0,1 0-1 0 0,-1 0 1 0 0,2 0 0 0 0,-2 0-1 0 0,0 0 1 0 0,1-1-1 0 0,0 1 93 0 0,-1-41-257 0 0,2-45 5007 0 0,9 67-2327 0 0,49 17-2347 0 0,31 26-4519 0 0,-72-18 1518 0 0</inkml:trace>
  <inkml:trace contextRef="#ctx0" brushRef="#br3" timeOffset="153020.482">11179 5527 8538 0 0,'0'0'507'0'0,"0"0"-31"0"0,0 0 80 0 0,0 0 1 0 0,0 0-173 0 0,0 0-218 0 0,0 0-22 0 0,0 0 28 0 0,0 0 18 0 0,-6-14 967 0 0,1 11-1015 0 0,1-1 1 0 0,-1 1 0 0 0,2-1-1 0 0,-1 2 1 0 0,-2-1-1 0 0,2 1 1 0 0,-1-1 0 0 0,0 1-1 0 0,0 1 1 0 0,0-1 0 0 0,0 1-1 0 0,0 0 1 0 0,-1 1-1 0 0,1-1 1 0 0,0 1 0 0 0,-1-2-1 0 0,1 4 1 0 0,-4-2-143 0 0,7 0 8 0 0,-2 1 1 0 0,1-1-1 0 0,0 1 0 0 0,-1 0 0 0 0,2 0 1 0 0,-1 0-1 0 0,-1 0 0 0 0,2 0 0 0 0,-1 2 1 0 0,1-2-1 0 0,-1 1 0 0 0,0-1 1 0 0,1 1-1 0 0,0 0 0 0 0,-1 1 0 0 0,1-1 1 0 0,0 0-1 0 0,0 0 0 0 0,-1 2 1 0 0,2-2-1 0 0,-1 1 0 0 0,1 0 0 0 0,0 0 1 0 0,0-1-1 0 0,0 1 0 0 0,-1 1 0 0 0,1-1-8 0 0,-15 89-20 0 0,16-91 21 0 0,-35 100-241 0 0,35-100 230 0 0,0-1 1 0 0,0 1-1 0 0,0 0 1 0 0,0 1-1 0 0,0-1 1 0 0,0-1-1 0 0,0 1 1 0 0,0 0-1 0 0,1 0 1 0 0,-1-1-1 0 0,0 1 0 0 0,0 0 1 0 0,1 0-1 0 0,-1-1 1 0 0,0 1-1 0 0,1 1 1 0 0,-1-2-1 0 0,2 1 1 0 0,-2 0-1 0 0,1-1 1 0 0,-1 1-1 0 0,1-1 0 0 0,-1 1 1 0 0,1-1-1 0 0,0 1 1 0 0,-1-1-1 0 0,1 1 1 0 0,0-1-1 0 0,-1 0 1 0 0,1 1-1 0 0,0-1 1 0 0,1 0-1 0 0,-2 1 1 0 0,1-1-1 0 0,0 0 0 0 0,0 0 1 0 0,-1 0-1 0 0,1 0 1 0 0,0 0-1 0 0,0 0 1 0 0,-1 0-1 0 0,1 0 1 0 0,0 0-1 0 0,1 0 1 0 0,-1 0 9 0 0,3 0-29 0 0,1 0 0 0 0,0-1 0 0 0,0 1 0 0 0,-1-1 0 0 0,1 0 0 0 0,-1 0 0 0 0,0 0 0 0 0,1 0 0 0 0,-2-1 0 0 0,2 0 0 0 0,-1 0 1 0 0,0 0-1 0 0,0 0 0 0 0,-1 0 0 0 0,2-2 0 0 0,-2 1 0 0 0,0 1 0 0 0,1-2 0 0 0,-1 1 0 0 0,1 0 0 0 0,-2-1 0 0 0,1 0 29 0 0,31-35 98 0 0,-33 38-80 0 0,-1 0 0 0 0,1-1 0 0 0,-1 1 0 0 0,1 1-1 0 0,-1-1 1 0 0,1 0 0 0 0,-1 1 0 0 0,1-1 0 0 0,0 1 0 0 0,-1-1 0 0 0,1 0 0 0 0,0 1 0 0 0,1-1 0 0 0,-2 1 0 0 0,1 0 0 0 0,0-2 0 0 0,0 2 0 0 0,0 0 0 0 0,0-1 0 0 0,-1 1 0 0 0,1 0-1 0 0,0 0 1 0 0,0 0 0 0 0,1 0 0 0 0,-1 0 0 0 0,0 0 0 0 0,0 0 0 0 0,0 0 0 0 0,-1 0 0 0 0,1 0 0 0 0,0 1 0 0 0,0-1 0 0 0,0 0 0 0 0,1 0 0 0 0,-1 2 0 0 0,-1-2 0 0 0,1 1-1 0 0,0-1 1 0 0,0 1 0 0 0,-1-1 0 0 0,1 1 0 0 0,0-1-18 0 0,12 32 71 0 0,8 16-4603 0 0,-16-41 1080 0 0</inkml:trace>
  <inkml:trace contextRef="#ctx0" brushRef="#br3" timeOffset="153487.471">11403 5416 5745 0 0,'0'0'847'0'0,"0"0"-16"0"0,0 3 2326 0 0,0 13-2389 0 0,47 118-470 0 0,-19-70-173 0 0,10 48 7 0 0,-38-111-124 0 0,0-1 1 0 0,0 1-1 0 0,0-1 1 0 0,1 0 0 0 0,-1 1-1 0 0,0-1 1 0 0,0 1 0 0 0,1-1-1 0 0,-1 0 1 0 0,0 1 0 0 0,0-1-1 0 0,1 0 1 0 0,-1 1-1 0 0,0-1 1 0 0,1 0 0 0 0,-1 0-1 0 0,0 1 1 0 0,2-1 0 0 0,-2 0-1 0 0,1 0 1 0 0,-1 2 0 0 0,0-2-1 0 0,1 0 1 0 0,-1 0-1 0 0,1 0 1 0 0,-1 0 0 0 0,0 0-1 0 0,1 0 1 0 0,-1 0 0 0 0,1 0-1 0 0,-1 0 1 0 0,1 0 0 0 0,-1 0-1 0 0,1 0 1 0 0,-1 0-1 0 0,0 0 1 0 0,2 0 0 0 0,-2 0-1 0 0,1 0 1 0 0,-1-2 0 0 0,0 2-1 0 0,1 0 1 0 0,-1 0 0 0 0,1 0-1 0 0,-1-1 1 0 0,0 1-1 0 0,1 0 1 0 0,-1-1 0 0 0,0 1-1 0 0,1 0 1 0 0,-1-1 0 0 0,0 1-1 0 0,0 0 1 0 0,1-1-1 0 0,-1 1 1 0 0,0 0 0 0 0,0-1-1 0 0,0 1 1 0 0,0-1 0 0 0,1 1-1 0 0,-1-1-8 0 0,64-184-601 0 0,-52 155-1296 0 0,-6 18 216 0 0</inkml:trace>
  <inkml:trace contextRef="#ctx0" brushRef="#br3" timeOffset="153770.979">11868 5460 10810 0 0,'0'8'718'0'0,"-9"245"-816"0"0,9-249-1002 0 0,2-2-732 0 0</inkml:trace>
  <inkml:trace contextRef="#ctx0" brushRef="#br3" timeOffset="153927.518">11895 5194 10570 0 0,'0'0'184'0'0,"-1"0"608"0"0,-1 0-7 0 0,-1 0 263 0 0,2 0-608 0 0,-1 0-256 0 0,1 0-32 0 0,-1 0-72 0 0,-1 0-120 0 0,2 2-256 0 0,-1-1-144 0 0,2 2-56 0 0,0-2-624 0 0,0 1-1289 0 0</inkml:trace>
  <inkml:trace contextRef="#ctx0" brushRef="#br3" timeOffset="154337.409">12260 5060 10450 0 0,'0'0'654'0'0,"0"0"13"0"0,0 0 75 0 0,-14 14 1668 0 0,-13 30-2198 0 0,3 1 0 0 0,1 1 0 0 0,2 2 0 0 0,2-1-1 0 0,3 1 1 0 0,1 1 0 0 0,-6 49-212 0 0,18-87-12 0 0,1 0-1 0 0,0-1 1 0 0,1 1 0 0 0,0-1-1 0 0,1 1 1 0 0,0-1-1 0 0,1 1 1 0 0,0 0 0 0 0,0-1-1 0 0,2 1 1 0 0,-1 0 0 0 0,1-1-1 0 0,0 0 1 0 0,4 5 12 0 0,20 0-16 0 0,-22-12 0 0 0,0-1 0 0 0,1 2-1 0 0,-1-2 1 0 0,1 0 0 0 0,-1 0 0 0 0,2-1 0 0 0,-2 0 0 0 0,1 1 0 0 0,1-1-1 0 0,-2 0 1 0 0,1-1 0 0 0,1 0 0 0 0,-2 0 0 0 0,4-1 16 0 0,29-12-4010 0 0,-35 11 1967 0 0</inkml:trace>
  <inkml:trace contextRef="#ctx0" brushRef="#br3" timeOffset="154583.467">11965 5341 10434 0 0,'-1'0'3503'0'0,"0"4"-2829"0"0,30 2-370 0 0,155 8-2407 0 0,-164-13 485 0 0</inkml:trace>
  <inkml:trace contextRef="#ctx0" brushRef="#br3" timeOffset="155015.625">12512 5432 6065 0 0,'0'0'826'0'0,"0"0"78"0"0,0 0-10 0 0,0 0-250 0 0,0 0-124 0 0,0 0-263 0 0,0 0-13 0 0,0 0 46 0 0,11-4 2265 0 0,-11 2-2507 0 0,-1-1 0 0 0,1-1 1 0 0,0 1-1 0 0,-1 1 0 0 0,0-2 0 0 0,1 1 1 0 0,-1 1-1 0 0,0-2 0 0 0,0 2 0 0 0,0-1 1 0 0,-2 1-1 0 0,2-1 0 0 0,-1 0 0 0 0,1 1 1 0 0,-1 0-1 0 0,-1-1 0 0 0,1 1 0 0 0,0 0 1 0 0,0 0-1 0 0,0 1 0 0 0,-1-2 1 0 0,1 2-1 0 0,-1-1 0 0 0,1 1 0 0 0,-2 0 1 0 0,2 0-1 0 0,-1 0 0 0 0,0-1 0 0 0,0 1 1 0 0,1 0-1 0 0,-2 1 0 0 0,1-1 0 0 0,1 1 1 0 0,-1 0-1 0 0,-1 0 0 0 0,1 0 0 0 0,1 0 1 0 0,-2 0-1 0 0,1 1 0 0 0,1-1 0 0 0,-2 1 1 0 0,1 0-1 0 0,-3 1-48 0 0,-5 43 13 0 0,-22 52-83 0 0,32-95 38 0 0,1 0 1 0 0,0 0 0 0 0,-1-1-1 0 0,1 1 1 0 0,0-1 0 0 0,0 1-1 0 0,-1 1 1 0 0,1-2 0 0 0,1 1-1 0 0,-1 0 1 0 0,0-1 0 0 0,0 2-1 0 0,1-2 1 0 0,-1 1 0 0 0,0-1-1 0 0,1 1 1 0 0,0-1 0 0 0,-1 2-1 0 0,1-2 1 0 0,0 1 0 0 0,0-1-1 0 0,0 0 1 0 0,1 1 0 0 0,-1 0-1 0 0,0-1 1 0 0,0 0 0 0 0,0 0-1 0 0,0 0 1 0 0,1 0 0 0 0,0 0 0 0 0,-1 0-1 0 0,1 0 1 0 0,-1 1 0 0 0,0-1-1 0 0,1-1 1 0 0,1 1 0 0 0,-2-1-1 0 0,1 1 1 0 0,-1-1 0 0 0,1 0-1 0 0,-1 0 1 0 0,2 1 0 0 0,-1-1-1 0 0,-1 0 1 0 0,1 0 31 0 0,94-31 1591 0 0,-74 56-1154 0 0,-17-12-454 0 0,-1-1 1 0 0,1 1-1 0 0,-2 0 0 0 0,-1 0 0 0 0,0 0 0 0 0,1 1 0 0 0,-3-1 0 0 0,1 0 0 0 0,-1 3 17 0 0,1 28-2842 0 0,0-36 926 0 0,-1-1-1159 0 0</inkml:trace>
  <inkml:trace contextRef="#ctx0" brushRef="#br3" timeOffset="155428.723">12876 5043 5193 0 0,'5'-9'366'0'0,"14"-44"4925"0"0,-26 78-498 0 0,-14 84-4301 0 0,-9 189 30 0 0,1-39-443 0 0,29-111-125 0 0,0-142-29 0 0,0-5-62 0 0,0 1 0 0 0,0-1 0 0 0,0 2 0 0 0,0-2 0 0 0,0 1 1 0 0,0 0-1 0 0,0-1 0 0 0,0 2 0 0 0,1-2 0 0 0,-1 1 1 0 0,1-1-1 0 0,-1 1 0 0 0,2-1 0 0 0,-1 1 0 0 0,-1 0 0 0 0,1-1 1 0 0,0 0-1 0 0,0 1 0 0 0,0-1 0 0 0,0 0 0 0 0,0 1 1 0 0,0-1-1 0 0,1 0 0 0 0,0 1 137 0 0,16-28-3642 0 0,-3-13 1352 0 0,-9 22 12 0 0</inkml:trace>
  <inkml:trace contextRef="#ctx0" brushRef="#br3" timeOffset="155675.919">12684 5346 8522 0 0,'0'0'591'0'0,"0"0"14"0"0,0 0 325 0 0,0 0 86 0 0,0 0-115 0 0,0 0-178 0 0,0 0 24 0 0,12 6 1830 0 0,185 31-1916 0 0,-162-35-5237 0 0,-27-2 369 0 0</inkml:trace>
  <inkml:trace contextRef="#ctx0" brushRef="#br3" timeOffset="155927.609">13115 5427 9234 0 0,'0'0'512'0'0,"0"0"28"0"0,0 0 344 0 0,0 0 57 0 0,0 0-93 0 0,0 0-292 0 0,0 0-131 0 0,0 0-19 0 0,0 0-56 0 0,0 0-43 0 0,0 0 137 0 0,0 0 42 0 0,0 8 1394 0 0,7 120-922 0 0,-7-86-1088 0 0,0 60 592 0 0,0-35-3662 0 0,0-61 1508 0 0</inkml:trace>
  <inkml:trace contextRef="#ctx0" brushRef="#br3" timeOffset="156113.941">13133 5141 13683 0 0,'0'0'872'0'0,"0"0"-112"0"0,0 0-144 0 0,0 0 121 0 0,0 0-489 0 0,0 0-272 0 0,0 0-24 0 0,0 0 8 0 0,1 0-144 0 0,1 0-193 0 0,1 0-311 0 0,-2-3-616 0 0,1 3 16 0 0,0-1-1025 0 0</inkml:trace>
  <inkml:trace contextRef="#ctx0" brushRef="#br3" timeOffset="156532.13">13370 5421 5177 0 0,'0'0'283'0'0,"-4"16"2673"0"0,-34 119 433 0 0,45-57-3199 0 0,26-57-125 0 0,-26-19 14 0 0,-2 1 0 0 0,1-2 0 0 0,0 0 0 0 0,0 0 0 0 0,0 0 0 0 0,-1 0 0 0 0,2-1 0 0 0,-1 0-1 0 0,0 0 1 0 0,0-1 0 0 0,-1 1 0 0 0,2-1 0 0 0,-1 0 0 0 0,-1-1 0 0 0,2 0 0 0 0,-1 0 0 0 0,-1 0 0 0 0,1 0 0 0 0,-2-2 0 0 0,4 0-79 0 0,37-65 712 0 0,-1-9 451 0 0,-43 75-1098 0 0,1-2 0 0 0,0 2-1 0 0,-1-1 1 0 0,0 0 0 0 0,0 1 0 0 0,0-2-1 0 0,0 2 1 0 0,-1-2 0 0 0,0 2 0 0 0,0-1 0 0 0,0 0-1 0 0,0 0 1 0 0,0-1 0 0 0,-1 2 0 0 0,1-2 0 0 0,-1 2-1 0 0,0-1 1 0 0,0 0 0 0 0,0 1 0 0 0,-2-1 0 0 0,2 0-1 0 0,-1 1 1 0 0,0-1 0 0 0,0 1 0 0 0,-1 0-1 0 0,1-1 1 0 0,0 2 0 0 0,-1-1 0 0 0,0 1 0 0 0,0-2-1 0 0,-3 0-64 0 0,-79-42-104 0 0,39 41-3230 0 0,39 9 2049 0 0,-5 15-376 0 0</inkml:trace>
  <inkml:trace contextRef="#ctx0" brushRef="#br3" timeOffset="157047.011">13834 5386 10482 0 0,'0'0'720'0'0,"0"0"394"0"0,-15 18 1485 0 0,5 6-2326 0 0,3 2-1 0 0,-1-1 1 0 0,1 1 0 0 0,2 1-1 0 0,0-2 1 0 0,3 2 0 0 0,0 0-1 0 0,1 0 1 0 0,2 14-273 0 0,-1-41-19 0 0,0 1 0 0 0,0-1 1 0 0,0 1-1 0 0,0-1 0 0 0,0 1 0 0 0,0-1 0 0 0,0 1 1 0 0,0-1-1 0 0,0 1 0 0 0,0-1 0 0 0,1 2 0 0 0,-1-2 1 0 0,0 1-1 0 0,0-1 0 0 0,0 1 0 0 0,0-1 0 0 0,1 1 1 0 0,-1-1-1 0 0,0 0 0 0 0,1 1 0 0 0,-1-1 0 0 0,0 1 0 0 0,1-1 1 0 0,-1 0-1 0 0,0 1 0 0 0,1-1 0 0 0,-1 0 0 0 0,0 1 1 0 0,1-1-1 0 0,-1 0 0 0 0,1 0 0 0 0,-1 0 0 0 0,2 1 1 0 0,-2-1-1 0 0,1 0 0 0 0,-1 0 0 0 0,1 0 0 0 0,-1 0 1 0 0,1 0-1 0 0,-1 0 0 0 0,1 0 0 0 0,-1 0 0 0 0,1 0 0 0 0,-1 0 1 0 0,1 0-1 0 0,-1 0 0 0 0,1 0 0 0 0,-1 0 0 0 0,1 0 1 0 0,-1-1-1 0 0,0 1 0 0 0,2 0 0 0 0,-2 0 0 0 0,1-1 1 0 0,-1 1-1 0 0,1 0 0 0 0,-1 0 19 0 0,28-20-610 0 0,52-99 302 0 0,-19 94 2179 0 0,-55 39-1717 0 0,-5-14-169 0 0,37 95 152 0 0,-33-50-2965 0 0,-5-36 1173 0 0</inkml:trace>
  <inkml:trace contextRef="#ctx0" brushRef="#br3" timeOffset="157562.873">14340 5608 4385 0 0,'0'0'489'0'0,"0"0"145"0"0,0 0 498 0 0,0 0-46 0 0,0 0-34 0 0,0 0-543 0 0,1-14 1782 0 0,0 4-1997 0 0,1 1-1 0 0,-2-1 1 0 0,1 0-1 0 0,-1 0 1 0 0,0 1-1 0 0,-1-1 1 0 0,1 0-1 0 0,-2 1 1 0 0,0-1-1 0 0,0 1 1 0 0,-1-1-1 0 0,0 1 1 0 0,0 0-1 0 0,-2 1 1 0 0,2-1-1 0 0,-5-4-293 0 0,7 12 23 0 0,1-1-1 0 0,-1 1 1 0 0,0 0 0 0 0,0 0-1 0 0,0 0 1 0 0,-1-2 0 0 0,1 2-1 0 0,0 0 1 0 0,0 0 0 0 0,0 1-1 0 0,-1-1 1 0 0,1 0-1 0 0,0 0 1 0 0,-2 0 0 0 0,2 1-1 0 0,0-2 1 0 0,-1 2 0 0 0,1-1-1 0 0,-1 1 1 0 0,0 0 0 0 0,0-1-1 0 0,1 1 1 0 0,-1 0 0 0 0,1 0-1 0 0,-2 0 1 0 0,2 0-1 0 0,0 0 1 0 0,-1 1 0 0 0,1-1-1 0 0,-1 0 1 0 0,1 1 0 0 0,-2-1-1 0 0,2 2 1 0 0,-1-2 0 0 0,1 1-1 0 0,0 0 1 0 0,0-1-1 0 0,-2 1 1 0 0,2 0 0 0 0,0 0-1 0 0,0 0 1 0 0,0 0 0 0 0,-1 2-23 0 0,-22 121 41 0 0,-6-31-133 0 0,30-91 80 0 0,0-1 0 0 0,-1 0 0 0 0,1 2 0 0 0,1-2 0 0 0,-1 0 1 0 0,0 1-1 0 0,0-1 0 0 0,0 0 0 0 0,1 1 0 0 0,-1 0 0 0 0,1-1 0 0 0,-1 1 0 0 0,2-1 0 0 0,-2 0 0 0 0,1 0 0 0 0,0 2 0 0 0,0-2 0 0 0,-1 0 1 0 0,1 0-1 0 0,0 0 0 0 0,0 0 0 0 0,0 0 0 0 0,0 0 0 0 0,1-1 0 0 0,-1 1 0 0 0,1 1 0 0 0,-1-1 0 0 0,0-1 0 0 0,0 1 0 0 0,2-1 1 0 0,-2 1-1 0 0,0-1 0 0 0,0 1 0 0 0,1-1 0 0 0,-1 0 0 0 0,1 0 0 0 0,0 1 0 0 0,-1-1 0 0 0,1 0 0 0 0,-1 0 0 0 0,0-1 0 0 0,1 1 1 0 0,-1 0-1 0 0,1 0 0 0 0,0-1 0 0 0,-1 1 0 0 0,1-1 12 0 0,3 0-9 0 0,0 0-1 0 0,0-1 1 0 0,-1 0 0 0 0,1 1-1 0 0,0-1 1 0 0,0 0 0 0 0,-1-2-1 0 0,-1 2 1 0 0,2-1 0 0 0,-1 0-1 0 0,0 0 1 0 0,0 0 0 0 0,-1-1-1 0 0,1 0 1 0 0,-1 1 0 0 0,0-2-1 0 0,1 1 1 0 0,-2 0 0 0 0,0 0-1 0 0,1-1 1 0 0,-1 0 0 0 0,1-2 9 0 0,32-50 30 0 0,-35 57 19 0 0,0-1 0 0 0,1 1-1 0 0,-1-1 1 0 0,0 1-1 0 0,0-1 1 0 0,1 1 0 0 0,-1-1-1 0 0,0 1 1 0 0,1 0 0 0 0,-1-1-1 0 0,0 1 1 0 0,1 0 0 0 0,-1-1-1 0 0,1 1 1 0 0,-1 0 0 0 0,1 0-1 0 0,-1-1 1 0 0,1 1 0 0 0,-1 0-1 0 0,0 0 1 0 0,2 0 0 0 0,-2-2-1 0 0,1 2 1 0 0,-1 0 0 0 0,1 0-1 0 0,-1 0 1 0 0,1 0 0 0 0,-1 0-1 0 0,1 0 1 0 0,0 0 0 0 0,-1 0-1 0 0,1 0 1 0 0,-1 2 0 0 0,1-2-1 0 0,-1 0 1 0 0,0 0 0 0 0,1 0-1 0 0,-1 0 1 0 0,2 1 0 0 0,-2-1-1 0 0,1 0 1 0 0,-1 1 0 0 0,1-1-1 0 0,-1 0 1 0 0,0 1-1 0 0,1-1 1 0 0,-1 0 0 0 0,0 1-1 0 0,1-1 1 0 0,-1 0 0 0 0,0 1-1 0 0,0-1 1 0 0,1 1-49 0 0,6 33 469 0 0,-6-29-522 0 0,0 34 14 0 0,1 9-136 0 0,9-20-4977 0 0,-8-26 2399 0 0</inkml:trace>
  <inkml:trace contextRef="#ctx0" brushRef="#br3" timeOffset="157937.398">14800 4858 9602 0 0,'0'0'759'0'0,"0"0"-22"0"0,0 0 174 0 0,1 2 2085 0 0,4 11-1573 0 0,-9 14-1012 0 0,0 0 1 0 0,-2-1 0 0 0,0 0 0 0 0,-2 1 0 0 0,0-2 0 0 0,-2 0 0 0 0,-1-1 0 0 0,-1 2-412 0 0,3-8 113 0 0,0 3-29 0 0,-11 19-29 0 0,2 3 1 0 0,2-2-1 0 0,2 2 1 0 0,2 1-1 0 0,0 0 1 0 0,3 0-1 0 0,3 4-55 0 0,6-45 13 0 0,-2 19 61 0 0,0 1 0 0 0,2-1 0 0 0,0 0 0 0 0,3 0 1 0 0,-1 1-1 0 0,2 3-74 0 0,-3-22-6 0 0,2-1 0 0 0,-1 1 0 0 0,0-1 0 0 0,0 0 0 0 0,1-1 0 0 0,-1 2 1 0 0,0-1-1 0 0,1-1 0 0 0,0 2 0 0 0,0-2 0 0 0,0 0 0 0 0,0 0 0 0 0,0 1 0 0 0,0-1 0 0 0,1-1 1 0 0,0 1-1 0 0,-1-1 0 0 0,1 0 0 0 0,-1 1 0 0 0,2-1 0 0 0,-2 0 0 0 0,4 0 6 0 0,29 3-2683 0 0,-25-4 733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30T11:29:50.206"/>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1,'0'0,"0"0,0 0,0 0,14 2,18 4,3 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30T11:29:50.503"/>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0,'0'0,"0"0,0 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aa-ET"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B8F857-894E-4C1A-916E-3BBF3461472F}" type="datetimeFigureOut">
              <a:rPr lang="aa-ET" smtClean="0"/>
              <a:t>12/19/2022</a:t>
            </a:fld>
            <a:endParaRPr lang="aa-ET"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aa-ET"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aa-ET"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41A4A3-1D19-4712-B27D-4710557593F6}" type="slidenum">
              <a:rPr lang="aa-ET" smtClean="0"/>
              <a:t>‹#›</a:t>
            </a:fld>
            <a:endParaRPr lang="aa-ET" dirty="0"/>
          </a:p>
        </p:txBody>
      </p:sp>
    </p:spTree>
    <p:extLst>
      <p:ext uri="{BB962C8B-B14F-4D97-AF65-F5344CB8AC3E}">
        <p14:creationId xmlns:p14="http://schemas.microsoft.com/office/powerpoint/2010/main" val="450222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Dependency graphs (software)</a:t>
            </a:r>
          </a:p>
          <a:p>
            <a:pPr marL="171450" indent="-171450">
              <a:buFont typeface="Arial" panose="020B0604020202020204" pitchFamily="34" charset="0"/>
              <a:buChar char="•"/>
            </a:pPr>
            <a:r>
              <a:rPr lang="en-US" dirty="0"/>
              <a:t>Molecular graphs (chemistry)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Company organizational structures (business)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4</a:t>
            </a:fld>
            <a:endParaRPr lang="aa-ET" dirty="0"/>
          </a:p>
        </p:txBody>
      </p:sp>
    </p:spTree>
    <p:extLst>
      <p:ext uri="{BB962C8B-B14F-4D97-AF65-F5344CB8AC3E}">
        <p14:creationId xmlns:p14="http://schemas.microsoft.com/office/powerpoint/2010/main" val="3087786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13</a:t>
            </a:fld>
            <a:endParaRPr lang="aa-ET" dirty="0"/>
          </a:p>
        </p:txBody>
      </p:sp>
    </p:spTree>
    <p:extLst>
      <p:ext uri="{BB962C8B-B14F-4D97-AF65-F5344CB8AC3E}">
        <p14:creationId xmlns:p14="http://schemas.microsoft.com/office/powerpoint/2010/main" val="945196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14</a:t>
            </a:fld>
            <a:endParaRPr lang="aa-ET" dirty="0"/>
          </a:p>
        </p:txBody>
      </p:sp>
    </p:spTree>
    <p:extLst>
      <p:ext uri="{BB962C8B-B14F-4D97-AF65-F5344CB8AC3E}">
        <p14:creationId xmlns:p14="http://schemas.microsoft.com/office/powerpoint/2010/main" val="3077416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15</a:t>
            </a:fld>
            <a:endParaRPr lang="aa-ET" dirty="0"/>
          </a:p>
        </p:txBody>
      </p:sp>
    </p:spTree>
    <p:extLst>
      <p:ext uri="{BB962C8B-B14F-4D97-AF65-F5344CB8AC3E}">
        <p14:creationId xmlns:p14="http://schemas.microsoft.com/office/powerpoint/2010/main" val="1800730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16</a:t>
            </a:fld>
            <a:endParaRPr lang="aa-ET" dirty="0"/>
          </a:p>
        </p:txBody>
      </p:sp>
    </p:spTree>
    <p:extLst>
      <p:ext uri="{BB962C8B-B14F-4D97-AF65-F5344CB8AC3E}">
        <p14:creationId xmlns:p14="http://schemas.microsoft.com/office/powerpoint/2010/main" val="2262499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17</a:t>
            </a:fld>
            <a:endParaRPr lang="aa-ET" dirty="0"/>
          </a:p>
        </p:txBody>
      </p:sp>
    </p:spTree>
    <p:extLst>
      <p:ext uri="{BB962C8B-B14F-4D97-AF65-F5344CB8AC3E}">
        <p14:creationId xmlns:p14="http://schemas.microsoft.com/office/powerpoint/2010/main" val="3725830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18</a:t>
            </a:fld>
            <a:endParaRPr lang="aa-ET" dirty="0"/>
          </a:p>
        </p:txBody>
      </p:sp>
    </p:spTree>
    <p:extLst>
      <p:ext uri="{BB962C8B-B14F-4D97-AF65-F5344CB8AC3E}">
        <p14:creationId xmlns:p14="http://schemas.microsoft.com/office/powerpoint/2010/main" val="2184553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19</a:t>
            </a:fld>
            <a:endParaRPr lang="aa-ET" dirty="0"/>
          </a:p>
        </p:txBody>
      </p:sp>
    </p:spTree>
    <p:extLst>
      <p:ext uri="{BB962C8B-B14F-4D97-AF65-F5344CB8AC3E}">
        <p14:creationId xmlns:p14="http://schemas.microsoft.com/office/powerpoint/2010/main" val="3161015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20</a:t>
            </a:fld>
            <a:endParaRPr lang="aa-ET" dirty="0"/>
          </a:p>
        </p:txBody>
      </p:sp>
    </p:spTree>
    <p:extLst>
      <p:ext uri="{BB962C8B-B14F-4D97-AF65-F5344CB8AC3E}">
        <p14:creationId xmlns:p14="http://schemas.microsoft.com/office/powerpoint/2010/main" val="2524568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21</a:t>
            </a:fld>
            <a:endParaRPr lang="aa-ET" dirty="0"/>
          </a:p>
        </p:txBody>
      </p:sp>
    </p:spTree>
    <p:extLst>
      <p:ext uri="{BB962C8B-B14F-4D97-AF65-F5344CB8AC3E}">
        <p14:creationId xmlns:p14="http://schemas.microsoft.com/office/powerpoint/2010/main" val="2488968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22</a:t>
            </a:fld>
            <a:endParaRPr lang="aa-ET" dirty="0"/>
          </a:p>
        </p:txBody>
      </p:sp>
    </p:spTree>
    <p:extLst>
      <p:ext uri="{BB962C8B-B14F-4D97-AF65-F5344CB8AC3E}">
        <p14:creationId xmlns:p14="http://schemas.microsoft.com/office/powerpoint/2010/main" val="4241630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Dependency graphs (software)</a:t>
            </a:r>
          </a:p>
          <a:p>
            <a:pPr marL="171450" indent="-171450">
              <a:buFont typeface="Arial" panose="020B0604020202020204" pitchFamily="34" charset="0"/>
              <a:buChar char="•"/>
            </a:pPr>
            <a:r>
              <a:rPr lang="en-US" dirty="0"/>
              <a:t>Molecular graphs (chemistry)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Company organizational structures (business)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5</a:t>
            </a:fld>
            <a:endParaRPr lang="aa-ET" dirty="0"/>
          </a:p>
        </p:txBody>
      </p:sp>
    </p:spTree>
    <p:extLst>
      <p:ext uri="{BB962C8B-B14F-4D97-AF65-F5344CB8AC3E}">
        <p14:creationId xmlns:p14="http://schemas.microsoft.com/office/powerpoint/2010/main" val="2901862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23</a:t>
            </a:fld>
            <a:endParaRPr lang="aa-ET" dirty="0"/>
          </a:p>
        </p:txBody>
      </p:sp>
    </p:spTree>
    <p:extLst>
      <p:ext uri="{BB962C8B-B14F-4D97-AF65-F5344CB8AC3E}">
        <p14:creationId xmlns:p14="http://schemas.microsoft.com/office/powerpoint/2010/main" val="4241630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24</a:t>
            </a:fld>
            <a:endParaRPr lang="aa-ET" dirty="0"/>
          </a:p>
        </p:txBody>
      </p:sp>
    </p:spTree>
    <p:extLst>
      <p:ext uri="{BB962C8B-B14F-4D97-AF65-F5344CB8AC3E}">
        <p14:creationId xmlns:p14="http://schemas.microsoft.com/office/powerpoint/2010/main" val="1471862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25</a:t>
            </a:fld>
            <a:endParaRPr lang="aa-ET" dirty="0"/>
          </a:p>
        </p:txBody>
      </p:sp>
    </p:spTree>
    <p:extLst>
      <p:ext uri="{BB962C8B-B14F-4D97-AF65-F5344CB8AC3E}">
        <p14:creationId xmlns:p14="http://schemas.microsoft.com/office/powerpoint/2010/main" val="38174692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26</a:t>
            </a:fld>
            <a:endParaRPr lang="aa-ET" dirty="0"/>
          </a:p>
        </p:txBody>
      </p:sp>
    </p:spTree>
    <p:extLst>
      <p:ext uri="{BB962C8B-B14F-4D97-AF65-F5344CB8AC3E}">
        <p14:creationId xmlns:p14="http://schemas.microsoft.com/office/powerpoint/2010/main" val="2028501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27</a:t>
            </a:fld>
            <a:endParaRPr lang="aa-ET" dirty="0"/>
          </a:p>
        </p:txBody>
      </p:sp>
    </p:spTree>
    <p:extLst>
      <p:ext uri="{BB962C8B-B14F-4D97-AF65-F5344CB8AC3E}">
        <p14:creationId xmlns:p14="http://schemas.microsoft.com/office/powerpoint/2010/main" val="1152397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28</a:t>
            </a:fld>
            <a:endParaRPr lang="aa-ET" dirty="0"/>
          </a:p>
        </p:txBody>
      </p:sp>
    </p:spTree>
    <p:extLst>
      <p:ext uri="{BB962C8B-B14F-4D97-AF65-F5344CB8AC3E}">
        <p14:creationId xmlns:p14="http://schemas.microsoft.com/office/powerpoint/2010/main" val="4215314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29</a:t>
            </a:fld>
            <a:endParaRPr lang="aa-ET" dirty="0"/>
          </a:p>
        </p:txBody>
      </p:sp>
    </p:spTree>
    <p:extLst>
      <p:ext uri="{BB962C8B-B14F-4D97-AF65-F5344CB8AC3E}">
        <p14:creationId xmlns:p14="http://schemas.microsoft.com/office/powerpoint/2010/main" val="2718238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30</a:t>
            </a:fld>
            <a:endParaRPr lang="aa-ET" dirty="0"/>
          </a:p>
        </p:txBody>
      </p:sp>
    </p:spTree>
    <p:extLst>
      <p:ext uri="{BB962C8B-B14F-4D97-AF65-F5344CB8AC3E}">
        <p14:creationId xmlns:p14="http://schemas.microsoft.com/office/powerpoint/2010/main" val="1211929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31</a:t>
            </a:fld>
            <a:endParaRPr lang="aa-ET" dirty="0"/>
          </a:p>
        </p:txBody>
      </p:sp>
    </p:spTree>
    <p:extLst>
      <p:ext uri="{BB962C8B-B14F-4D97-AF65-F5344CB8AC3E}">
        <p14:creationId xmlns:p14="http://schemas.microsoft.com/office/powerpoint/2010/main" val="26044349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32</a:t>
            </a:fld>
            <a:endParaRPr lang="aa-ET" dirty="0"/>
          </a:p>
        </p:txBody>
      </p:sp>
    </p:spTree>
    <p:extLst>
      <p:ext uri="{BB962C8B-B14F-4D97-AF65-F5344CB8AC3E}">
        <p14:creationId xmlns:p14="http://schemas.microsoft.com/office/powerpoint/2010/main" val="549887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6</a:t>
            </a:fld>
            <a:endParaRPr lang="aa-ET" dirty="0"/>
          </a:p>
        </p:txBody>
      </p:sp>
    </p:spTree>
    <p:extLst>
      <p:ext uri="{BB962C8B-B14F-4D97-AF65-F5344CB8AC3E}">
        <p14:creationId xmlns:p14="http://schemas.microsoft.com/office/powerpoint/2010/main" val="30217170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33</a:t>
            </a:fld>
            <a:endParaRPr lang="aa-ET" dirty="0"/>
          </a:p>
        </p:txBody>
      </p:sp>
    </p:spTree>
    <p:extLst>
      <p:ext uri="{BB962C8B-B14F-4D97-AF65-F5344CB8AC3E}">
        <p14:creationId xmlns:p14="http://schemas.microsoft.com/office/powerpoint/2010/main" val="13013408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34</a:t>
            </a:fld>
            <a:endParaRPr lang="aa-ET" dirty="0"/>
          </a:p>
        </p:txBody>
      </p:sp>
    </p:spTree>
    <p:extLst>
      <p:ext uri="{BB962C8B-B14F-4D97-AF65-F5344CB8AC3E}">
        <p14:creationId xmlns:p14="http://schemas.microsoft.com/office/powerpoint/2010/main" val="30941433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35</a:t>
            </a:fld>
            <a:endParaRPr lang="aa-ET" dirty="0"/>
          </a:p>
        </p:txBody>
      </p:sp>
    </p:spTree>
    <p:extLst>
      <p:ext uri="{BB962C8B-B14F-4D97-AF65-F5344CB8AC3E}">
        <p14:creationId xmlns:p14="http://schemas.microsoft.com/office/powerpoint/2010/main" val="23501607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36</a:t>
            </a:fld>
            <a:endParaRPr lang="aa-ET" dirty="0"/>
          </a:p>
        </p:txBody>
      </p:sp>
    </p:spTree>
    <p:extLst>
      <p:ext uri="{BB962C8B-B14F-4D97-AF65-F5344CB8AC3E}">
        <p14:creationId xmlns:p14="http://schemas.microsoft.com/office/powerpoint/2010/main" val="1877966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37</a:t>
            </a:fld>
            <a:endParaRPr lang="aa-ET" dirty="0"/>
          </a:p>
        </p:txBody>
      </p:sp>
    </p:spTree>
    <p:extLst>
      <p:ext uri="{BB962C8B-B14F-4D97-AF65-F5344CB8AC3E}">
        <p14:creationId xmlns:p14="http://schemas.microsoft.com/office/powerpoint/2010/main" val="8063604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38</a:t>
            </a:fld>
            <a:endParaRPr lang="aa-ET" dirty="0"/>
          </a:p>
        </p:txBody>
      </p:sp>
    </p:spTree>
    <p:extLst>
      <p:ext uri="{BB962C8B-B14F-4D97-AF65-F5344CB8AC3E}">
        <p14:creationId xmlns:p14="http://schemas.microsoft.com/office/powerpoint/2010/main" val="4273402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err="1"/>
              <a:t>Treemap</a:t>
            </a:r>
            <a:r>
              <a:rPr lang="en-US" dirty="0"/>
              <a:t> (inclusion)</a:t>
            </a:r>
          </a:p>
          <a:p>
            <a:pPr marL="0" indent="0">
              <a:buFontTx/>
              <a:buNone/>
            </a:pPr>
            <a:r>
              <a:rPr lang="en-US" dirty="0"/>
              <a:t>Information pyramids (adjacency)</a:t>
            </a:r>
          </a:p>
          <a:p>
            <a:pPr marL="0" indent="0">
              <a:buFontTx/>
              <a:buNone/>
            </a:pPr>
            <a:r>
              <a:rPr lang="en-US" dirty="0"/>
              <a:t>3D sunburst (adjacency)</a:t>
            </a:r>
          </a:p>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39</a:t>
            </a:fld>
            <a:endParaRPr lang="aa-ET" dirty="0"/>
          </a:p>
        </p:txBody>
      </p:sp>
    </p:spTree>
    <p:extLst>
      <p:ext uri="{BB962C8B-B14F-4D97-AF65-F5344CB8AC3E}">
        <p14:creationId xmlns:p14="http://schemas.microsoft.com/office/powerpoint/2010/main" val="17915401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40</a:t>
            </a:fld>
            <a:endParaRPr lang="aa-ET" dirty="0"/>
          </a:p>
        </p:txBody>
      </p:sp>
    </p:spTree>
    <p:extLst>
      <p:ext uri="{BB962C8B-B14F-4D97-AF65-F5344CB8AC3E}">
        <p14:creationId xmlns:p14="http://schemas.microsoft.com/office/powerpoint/2010/main" val="37507956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41</a:t>
            </a:fld>
            <a:endParaRPr lang="aa-ET" dirty="0"/>
          </a:p>
        </p:txBody>
      </p:sp>
    </p:spTree>
    <p:extLst>
      <p:ext uri="{BB962C8B-B14F-4D97-AF65-F5344CB8AC3E}">
        <p14:creationId xmlns:p14="http://schemas.microsoft.com/office/powerpoint/2010/main" val="23396821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42</a:t>
            </a:fld>
            <a:endParaRPr lang="aa-ET" dirty="0"/>
          </a:p>
        </p:txBody>
      </p:sp>
    </p:spTree>
    <p:extLst>
      <p:ext uri="{BB962C8B-B14F-4D97-AF65-F5344CB8AC3E}">
        <p14:creationId xmlns:p14="http://schemas.microsoft.com/office/powerpoint/2010/main" val="772313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7</a:t>
            </a:fld>
            <a:endParaRPr lang="aa-ET" dirty="0"/>
          </a:p>
        </p:txBody>
      </p:sp>
    </p:spTree>
    <p:extLst>
      <p:ext uri="{BB962C8B-B14F-4D97-AF65-F5344CB8AC3E}">
        <p14:creationId xmlns:p14="http://schemas.microsoft.com/office/powerpoint/2010/main" val="22411924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43</a:t>
            </a:fld>
            <a:endParaRPr lang="aa-ET" dirty="0"/>
          </a:p>
        </p:txBody>
      </p:sp>
    </p:spTree>
    <p:extLst>
      <p:ext uri="{BB962C8B-B14F-4D97-AF65-F5344CB8AC3E}">
        <p14:creationId xmlns:p14="http://schemas.microsoft.com/office/powerpoint/2010/main" val="3672742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44</a:t>
            </a:fld>
            <a:endParaRPr lang="aa-ET" dirty="0"/>
          </a:p>
        </p:txBody>
      </p:sp>
    </p:spTree>
    <p:extLst>
      <p:ext uri="{BB962C8B-B14F-4D97-AF65-F5344CB8AC3E}">
        <p14:creationId xmlns:p14="http://schemas.microsoft.com/office/powerpoint/2010/main" val="12011182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45</a:t>
            </a:fld>
            <a:endParaRPr lang="aa-ET" dirty="0"/>
          </a:p>
        </p:txBody>
      </p:sp>
    </p:spTree>
    <p:extLst>
      <p:ext uri="{BB962C8B-B14F-4D97-AF65-F5344CB8AC3E}">
        <p14:creationId xmlns:p14="http://schemas.microsoft.com/office/powerpoint/2010/main" val="18726386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46</a:t>
            </a:fld>
            <a:endParaRPr lang="aa-ET" dirty="0"/>
          </a:p>
        </p:txBody>
      </p:sp>
    </p:spTree>
    <p:extLst>
      <p:ext uri="{BB962C8B-B14F-4D97-AF65-F5344CB8AC3E}">
        <p14:creationId xmlns:p14="http://schemas.microsoft.com/office/powerpoint/2010/main" val="27139206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47</a:t>
            </a:fld>
            <a:endParaRPr lang="aa-ET" dirty="0"/>
          </a:p>
        </p:txBody>
      </p:sp>
    </p:spTree>
    <p:extLst>
      <p:ext uri="{BB962C8B-B14F-4D97-AF65-F5344CB8AC3E}">
        <p14:creationId xmlns:p14="http://schemas.microsoft.com/office/powerpoint/2010/main" val="31018077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48</a:t>
            </a:fld>
            <a:endParaRPr lang="aa-ET" dirty="0"/>
          </a:p>
        </p:txBody>
      </p:sp>
    </p:spTree>
    <p:extLst>
      <p:ext uri="{BB962C8B-B14F-4D97-AF65-F5344CB8AC3E}">
        <p14:creationId xmlns:p14="http://schemas.microsoft.com/office/powerpoint/2010/main" val="22272942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49</a:t>
            </a:fld>
            <a:endParaRPr lang="aa-ET" dirty="0"/>
          </a:p>
        </p:txBody>
      </p:sp>
    </p:spTree>
    <p:extLst>
      <p:ext uri="{BB962C8B-B14F-4D97-AF65-F5344CB8AC3E}">
        <p14:creationId xmlns:p14="http://schemas.microsoft.com/office/powerpoint/2010/main" val="35403131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50</a:t>
            </a:fld>
            <a:endParaRPr lang="aa-ET" dirty="0"/>
          </a:p>
        </p:txBody>
      </p:sp>
    </p:spTree>
    <p:extLst>
      <p:ext uri="{BB962C8B-B14F-4D97-AF65-F5344CB8AC3E}">
        <p14:creationId xmlns:p14="http://schemas.microsoft.com/office/powerpoint/2010/main" val="15181877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51</a:t>
            </a:fld>
            <a:endParaRPr lang="aa-ET" dirty="0"/>
          </a:p>
        </p:txBody>
      </p:sp>
    </p:spTree>
    <p:extLst>
      <p:ext uri="{BB962C8B-B14F-4D97-AF65-F5344CB8AC3E}">
        <p14:creationId xmlns:p14="http://schemas.microsoft.com/office/powerpoint/2010/main" val="31764292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52</a:t>
            </a:fld>
            <a:endParaRPr lang="aa-ET" dirty="0"/>
          </a:p>
        </p:txBody>
      </p:sp>
    </p:spTree>
    <p:extLst>
      <p:ext uri="{BB962C8B-B14F-4D97-AF65-F5344CB8AC3E}">
        <p14:creationId xmlns:p14="http://schemas.microsoft.com/office/powerpoint/2010/main" val="4263124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8</a:t>
            </a:fld>
            <a:endParaRPr lang="aa-ET" dirty="0"/>
          </a:p>
        </p:txBody>
      </p:sp>
    </p:spTree>
    <p:extLst>
      <p:ext uri="{BB962C8B-B14F-4D97-AF65-F5344CB8AC3E}">
        <p14:creationId xmlns:p14="http://schemas.microsoft.com/office/powerpoint/2010/main" val="32363108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53</a:t>
            </a:fld>
            <a:endParaRPr lang="aa-ET" dirty="0"/>
          </a:p>
        </p:txBody>
      </p:sp>
    </p:spTree>
    <p:extLst>
      <p:ext uri="{BB962C8B-B14F-4D97-AF65-F5344CB8AC3E}">
        <p14:creationId xmlns:p14="http://schemas.microsoft.com/office/powerpoint/2010/main" val="1831861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54</a:t>
            </a:fld>
            <a:endParaRPr lang="aa-ET" dirty="0"/>
          </a:p>
        </p:txBody>
      </p:sp>
    </p:spTree>
    <p:extLst>
      <p:ext uri="{BB962C8B-B14F-4D97-AF65-F5344CB8AC3E}">
        <p14:creationId xmlns:p14="http://schemas.microsoft.com/office/powerpoint/2010/main" val="16895662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55</a:t>
            </a:fld>
            <a:endParaRPr lang="aa-ET" dirty="0"/>
          </a:p>
        </p:txBody>
      </p:sp>
    </p:spTree>
    <p:extLst>
      <p:ext uri="{BB962C8B-B14F-4D97-AF65-F5344CB8AC3E}">
        <p14:creationId xmlns:p14="http://schemas.microsoft.com/office/powerpoint/2010/main" val="27665944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56</a:t>
            </a:fld>
            <a:endParaRPr lang="aa-ET" dirty="0"/>
          </a:p>
        </p:txBody>
      </p:sp>
    </p:spTree>
    <p:extLst>
      <p:ext uri="{BB962C8B-B14F-4D97-AF65-F5344CB8AC3E}">
        <p14:creationId xmlns:p14="http://schemas.microsoft.com/office/powerpoint/2010/main" val="29973957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57</a:t>
            </a:fld>
            <a:endParaRPr lang="aa-ET" dirty="0"/>
          </a:p>
        </p:txBody>
      </p:sp>
    </p:spTree>
    <p:extLst>
      <p:ext uri="{BB962C8B-B14F-4D97-AF65-F5344CB8AC3E}">
        <p14:creationId xmlns:p14="http://schemas.microsoft.com/office/powerpoint/2010/main" val="39450603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58</a:t>
            </a:fld>
            <a:endParaRPr lang="aa-ET" dirty="0"/>
          </a:p>
        </p:txBody>
      </p:sp>
    </p:spTree>
    <p:extLst>
      <p:ext uri="{BB962C8B-B14F-4D97-AF65-F5344CB8AC3E}">
        <p14:creationId xmlns:p14="http://schemas.microsoft.com/office/powerpoint/2010/main" val="1478804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9</a:t>
            </a:fld>
            <a:endParaRPr lang="aa-ET" dirty="0"/>
          </a:p>
        </p:txBody>
      </p:sp>
    </p:spTree>
    <p:extLst>
      <p:ext uri="{BB962C8B-B14F-4D97-AF65-F5344CB8AC3E}">
        <p14:creationId xmlns:p14="http://schemas.microsoft.com/office/powerpoint/2010/main" val="268795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10</a:t>
            </a:fld>
            <a:endParaRPr lang="aa-ET" dirty="0"/>
          </a:p>
        </p:txBody>
      </p:sp>
    </p:spTree>
    <p:extLst>
      <p:ext uri="{BB962C8B-B14F-4D97-AF65-F5344CB8AC3E}">
        <p14:creationId xmlns:p14="http://schemas.microsoft.com/office/powerpoint/2010/main" val="623368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11</a:t>
            </a:fld>
            <a:endParaRPr lang="aa-ET" dirty="0"/>
          </a:p>
        </p:txBody>
      </p:sp>
    </p:spTree>
    <p:extLst>
      <p:ext uri="{BB962C8B-B14F-4D97-AF65-F5344CB8AC3E}">
        <p14:creationId xmlns:p14="http://schemas.microsoft.com/office/powerpoint/2010/main" val="2188646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041A4A3-1D19-4712-B27D-4710557593F6}" type="slidenum">
              <a:rPr lang="aa-ET" smtClean="0"/>
              <a:t>12</a:t>
            </a:fld>
            <a:endParaRPr lang="aa-ET" dirty="0"/>
          </a:p>
        </p:txBody>
      </p:sp>
    </p:spTree>
    <p:extLst>
      <p:ext uri="{BB962C8B-B14F-4D97-AF65-F5344CB8AC3E}">
        <p14:creationId xmlns:p14="http://schemas.microsoft.com/office/powerpoint/2010/main" val="1217649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0F8C8-6E22-430A-966C-9DA6E0AA9140}"/>
              </a:ext>
            </a:extLst>
          </p:cNvPr>
          <p:cNvSpPr>
            <a:spLocks noGrp="1"/>
          </p:cNvSpPr>
          <p:nvPr>
            <p:ph type="ctrTitle"/>
          </p:nvPr>
        </p:nvSpPr>
        <p:spPr>
          <a:xfrm>
            <a:off x="1524000" y="1122363"/>
            <a:ext cx="9144000" cy="2387600"/>
          </a:xfrm>
        </p:spPr>
        <p:txBody>
          <a:bodyPr anchor="b"/>
          <a:lstStyle>
            <a:lvl1pPr algn="ctr">
              <a:defRPr sz="6000"/>
            </a:lvl1pPr>
          </a:lstStyle>
          <a:p>
            <a:r>
              <a:rPr lang="en-US" noProof="0"/>
              <a:t>Click to edit Master title style</a:t>
            </a:r>
          </a:p>
        </p:txBody>
      </p:sp>
      <p:sp>
        <p:nvSpPr>
          <p:cNvPr id="3" name="Subtitle 2">
            <a:extLst>
              <a:ext uri="{FF2B5EF4-FFF2-40B4-BE49-F238E27FC236}">
                <a16:creationId xmlns:a16="http://schemas.microsoft.com/office/drawing/2014/main" id="{08E68F4C-C5A7-47F9-91F8-E82593A004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a:extLst>
              <a:ext uri="{FF2B5EF4-FFF2-40B4-BE49-F238E27FC236}">
                <a16:creationId xmlns:a16="http://schemas.microsoft.com/office/drawing/2014/main" id="{D0ED9707-4F24-46CC-9BE5-AE6AA05EAB07}"/>
              </a:ext>
            </a:extLst>
          </p:cNvPr>
          <p:cNvSpPr>
            <a:spLocks noGrp="1"/>
          </p:cNvSpPr>
          <p:nvPr>
            <p:ph type="dt" sz="half" idx="10"/>
          </p:nvPr>
        </p:nvSpPr>
        <p:spPr/>
        <p:txBody>
          <a:bodyPr/>
          <a:lstStyle/>
          <a:p>
            <a:fld id="{C87036F7-1B96-44D8-BB17-B73C14B5FE90}" type="datetime1">
              <a:rPr lang="en-US" smtClean="0"/>
              <a:t>12/19/2022</a:t>
            </a:fld>
            <a:endParaRPr lang="aa-ET" dirty="0"/>
          </a:p>
        </p:txBody>
      </p:sp>
      <p:sp>
        <p:nvSpPr>
          <p:cNvPr id="5" name="Footer Placeholder 4">
            <a:extLst>
              <a:ext uri="{FF2B5EF4-FFF2-40B4-BE49-F238E27FC236}">
                <a16:creationId xmlns:a16="http://schemas.microsoft.com/office/drawing/2014/main" id="{2A4323DC-F2E6-4246-905B-DF3DFCA0787D}"/>
              </a:ext>
            </a:extLst>
          </p:cNvPr>
          <p:cNvSpPr>
            <a:spLocks noGrp="1"/>
          </p:cNvSpPr>
          <p:nvPr>
            <p:ph type="ftr" sz="quarter" idx="11"/>
          </p:nvPr>
        </p:nvSpPr>
        <p:spPr/>
        <p:txBody>
          <a:bodyPr/>
          <a:lstStyle/>
          <a:p>
            <a:r>
              <a:rPr lang="en-US" dirty="0"/>
              <a:t>Christian Tominski, University of Rostock</a:t>
            </a:r>
            <a:endParaRPr lang="aa-ET" dirty="0"/>
          </a:p>
        </p:txBody>
      </p:sp>
      <p:sp>
        <p:nvSpPr>
          <p:cNvPr id="6" name="Slide Number Placeholder 5">
            <a:extLst>
              <a:ext uri="{FF2B5EF4-FFF2-40B4-BE49-F238E27FC236}">
                <a16:creationId xmlns:a16="http://schemas.microsoft.com/office/drawing/2014/main" id="{EA981B5E-1414-4B29-97D8-09B6043F2B25}"/>
              </a:ext>
            </a:extLst>
          </p:cNvPr>
          <p:cNvSpPr>
            <a:spLocks noGrp="1"/>
          </p:cNvSpPr>
          <p:nvPr>
            <p:ph type="sldNum" sz="quarter" idx="12"/>
          </p:nvPr>
        </p:nvSpPr>
        <p:spPr/>
        <p:txBody>
          <a:bodyPr/>
          <a:lstStyle/>
          <a:p>
            <a:fld id="{B9A2BB75-8474-4E4F-9359-D617846A1479}" type="slidenum">
              <a:rPr lang="aa-ET" smtClean="0"/>
              <a:t>‹#›</a:t>
            </a:fld>
            <a:endParaRPr lang="aa-ET" dirty="0"/>
          </a:p>
        </p:txBody>
      </p:sp>
    </p:spTree>
    <p:extLst>
      <p:ext uri="{BB962C8B-B14F-4D97-AF65-F5344CB8AC3E}">
        <p14:creationId xmlns:p14="http://schemas.microsoft.com/office/powerpoint/2010/main" val="2985869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C913-FC9A-4BA5-8DAB-931CE913C4DB}"/>
              </a:ext>
            </a:extLst>
          </p:cNvPr>
          <p:cNvSpPr>
            <a:spLocks noGrp="1"/>
          </p:cNvSpPr>
          <p:nvPr>
            <p:ph type="title"/>
          </p:nvPr>
        </p:nvSpPr>
        <p:spPr/>
        <p:txBody>
          <a:bodyPr/>
          <a:lstStyle/>
          <a:p>
            <a:r>
              <a:rPr lang="en-US"/>
              <a:t>Click to edit Master title style</a:t>
            </a:r>
            <a:endParaRPr lang="aa-ET"/>
          </a:p>
        </p:txBody>
      </p:sp>
      <p:sp>
        <p:nvSpPr>
          <p:cNvPr id="3" name="Vertical Text Placeholder 2">
            <a:extLst>
              <a:ext uri="{FF2B5EF4-FFF2-40B4-BE49-F238E27FC236}">
                <a16:creationId xmlns:a16="http://schemas.microsoft.com/office/drawing/2014/main" id="{D3E2A994-0968-4EEC-A4C2-82A29D9A6FE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4" name="Date Placeholder 3">
            <a:extLst>
              <a:ext uri="{FF2B5EF4-FFF2-40B4-BE49-F238E27FC236}">
                <a16:creationId xmlns:a16="http://schemas.microsoft.com/office/drawing/2014/main" id="{4AA3AEA9-0A69-4FEE-A59C-78D20A8B04CF}"/>
              </a:ext>
            </a:extLst>
          </p:cNvPr>
          <p:cNvSpPr>
            <a:spLocks noGrp="1"/>
          </p:cNvSpPr>
          <p:nvPr>
            <p:ph type="dt" sz="half" idx="10"/>
          </p:nvPr>
        </p:nvSpPr>
        <p:spPr/>
        <p:txBody>
          <a:bodyPr/>
          <a:lstStyle/>
          <a:p>
            <a:fld id="{8F329128-48CE-4946-BB29-E4695272BC1C}" type="datetime1">
              <a:rPr lang="en-US" smtClean="0"/>
              <a:t>12/19/2022</a:t>
            </a:fld>
            <a:endParaRPr lang="aa-ET" dirty="0"/>
          </a:p>
        </p:txBody>
      </p:sp>
      <p:sp>
        <p:nvSpPr>
          <p:cNvPr id="5" name="Footer Placeholder 4">
            <a:extLst>
              <a:ext uri="{FF2B5EF4-FFF2-40B4-BE49-F238E27FC236}">
                <a16:creationId xmlns:a16="http://schemas.microsoft.com/office/drawing/2014/main" id="{08E48CAD-B624-49D9-94A7-C03D95475B33}"/>
              </a:ext>
            </a:extLst>
          </p:cNvPr>
          <p:cNvSpPr>
            <a:spLocks noGrp="1"/>
          </p:cNvSpPr>
          <p:nvPr>
            <p:ph type="ftr" sz="quarter" idx="11"/>
          </p:nvPr>
        </p:nvSpPr>
        <p:spPr/>
        <p:txBody>
          <a:bodyPr/>
          <a:lstStyle/>
          <a:p>
            <a:r>
              <a:rPr lang="en-US" dirty="0"/>
              <a:t>Christian Tominski, University of Rostock</a:t>
            </a:r>
            <a:endParaRPr lang="aa-ET" dirty="0"/>
          </a:p>
        </p:txBody>
      </p:sp>
      <p:sp>
        <p:nvSpPr>
          <p:cNvPr id="6" name="Slide Number Placeholder 5">
            <a:extLst>
              <a:ext uri="{FF2B5EF4-FFF2-40B4-BE49-F238E27FC236}">
                <a16:creationId xmlns:a16="http://schemas.microsoft.com/office/drawing/2014/main" id="{A7679598-694D-4452-92FB-6BF11FBDA32D}"/>
              </a:ext>
            </a:extLst>
          </p:cNvPr>
          <p:cNvSpPr>
            <a:spLocks noGrp="1"/>
          </p:cNvSpPr>
          <p:nvPr>
            <p:ph type="sldNum" sz="quarter" idx="12"/>
          </p:nvPr>
        </p:nvSpPr>
        <p:spPr/>
        <p:txBody>
          <a:bodyPr/>
          <a:lstStyle/>
          <a:p>
            <a:fld id="{B9A2BB75-8474-4E4F-9359-D617846A1479}" type="slidenum">
              <a:rPr lang="aa-ET" smtClean="0"/>
              <a:t>‹#›</a:t>
            </a:fld>
            <a:endParaRPr lang="aa-ET" dirty="0"/>
          </a:p>
        </p:txBody>
      </p:sp>
    </p:spTree>
    <p:extLst>
      <p:ext uri="{BB962C8B-B14F-4D97-AF65-F5344CB8AC3E}">
        <p14:creationId xmlns:p14="http://schemas.microsoft.com/office/powerpoint/2010/main" val="2934750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036B9B-4E08-4881-BB05-CDF5297156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aa-ET"/>
          </a:p>
        </p:txBody>
      </p:sp>
      <p:sp>
        <p:nvSpPr>
          <p:cNvPr id="3" name="Vertical Text Placeholder 2">
            <a:extLst>
              <a:ext uri="{FF2B5EF4-FFF2-40B4-BE49-F238E27FC236}">
                <a16:creationId xmlns:a16="http://schemas.microsoft.com/office/drawing/2014/main" id="{E2B27CDB-AB41-4690-B76E-ADAB129A944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4" name="Date Placeholder 3">
            <a:extLst>
              <a:ext uri="{FF2B5EF4-FFF2-40B4-BE49-F238E27FC236}">
                <a16:creationId xmlns:a16="http://schemas.microsoft.com/office/drawing/2014/main" id="{20CB64B5-5020-41C7-99F4-6B572A8361EF}"/>
              </a:ext>
            </a:extLst>
          </p:cNvPr>
          <p:cNvSpPr>
            <a:spLocks noGrp="1"/>
          </p:cNvSpPr>
          <p:nvPr>
            <p:ph type="dt" sz="half" idx="10"/>
          </p:nvPr>
        </p:nvSpPr>
        <p:spPr/>
        <p:txBody>
          <a:bodyPr/>
          <a:lstStyle/>
          <a:p>
            <a:fld id="{6E2BF3EA-49E6-44D5-89FD-B33DCD14DDE5}" type="datetime1">
              <a:rPr lang="en-US" smtClean="0"/>
              <a:t>12/19/2022</a:t>
            </a:fld>
            <a:endParaRPr lang="aa-ET" dirty="0"/>
          </a:p>
        </p:txBody>
      </p:sp>
      <p:sp>
        <p:nvSpPr>
          <p:cNvPr id="5" name="Footer Placeholder 4">
            <a:extLst>
              <a:ext uri="{FF2B5EF4-FFF2-40B4-BE49-F238E27FC236}">
                <a16:creationId xmlns:a16="http://schemas.microsoft.com/office/drawing/2014/main" id="{24555669-CADA-4B86-ACE7-299AE008ACC5}"/>
              </a:ext>
            </a:extLst>
          </p:cNvPr>
          <p:cNvSpPr>
            <a:spLocks noGrp="1"/>
          </p:cNvSpPr>
          <p:nvPr>
            <p:ph type="ftr" sz="quarter" idx="11"/>
          </p:nvPr>
        </p:nvSpPr>
        <p:spPr/>
        <p:txBody>
          <a:bodyPr/>
          <a:lstStyle/>
          <a:p>
            <a:r>
              <a:rPr lang="en-US" dirty="0"/>
              <a:t>Christian Tominski, University of Rostock</a:t>
            </a:r>
            <a:endParaRPr lang="aa-ET" dirty="0"/>
          </a:p>
        </p:txBody>
      </p:sp>
      <p:sp>
        <p:nvSpPr>
          <p:cNvPr id="6" name="Slide Number Placeholder 5">
            <a:extLst>
              <a:ext uri="{FF2B5EF4-FFF2-40B4-BE49-F238E27FC236}">
                <a16:creationId xmlns:a16="http://schemas.microsoft.com/office/drawing/2014/main" id="{7FC3D6C3-725A-49D4-8720-0757527BBD0B}"/>
              </a:ext>
            </a:extLst>
          </p:cNvPr>
          <p:cNvSpPr>
            <a:spLocks noGrp="1"/>
          </p:cNvSpPr>
          <p:nvPr>
            <p:ph type="sldNum" sz="quarter" idx="12"/>
          </p:nvPr>
        </p:nvSpPr>
        <p:spPr/>
        <p:txBody>
          <a:bodyPr/>
          <a:lstStyle/>
          <a:p>
            <a:fld id="{B9A2BB75-8474-4E4F-9359-D617846A1479}" type="slidenum">
              <a:rPr lang="aa-ET" smtClean="0"/>
              <a:t>‹#›</a:t>
            </a:fld>
            <a:endParaRPr lang="aa-ET" dirty="0"/>
          </a:p>
        </p:txBody>
      </p:sp>
    </p:spTree>
    <p:extLst>
      <p:ext uri="{BB962C8B-B14F-4D97-AF65-F5344CB8AC3E}">
        <p14:creationId xmlns:p14="http://schemas.microsoft.com/office/powerpoint/2010/main" val="3172337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E1B37-866A-4BA7-B8E3-0E6436A57432}"/>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247B21FC-528F-4CB4-83A2-C73198C382C7}"/>
              </a:ext>
            </a:extLst>
          </p:cNvPr>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AC77E55B-3A1B-4F48-B157-5272C0136EF2}"/>
              </a:ext>
            </a:extLst>
          </p:cNvPr>
          <p:cNvSpPr>
            <a:spLocks noGrp="1"/>
          </p:cNvSpPr>
          <p:nvPr>
            <p:ph type="dt" sz="half" idx="10"/>
          </p:nvPr>
        </p:nvSpPr>
        <p:spPr/>
        <p:txBody>
          <a:bodyPr/>
          <a:lstStyle/>
          <a:p>
            <a:fld id="{DBEEF664-7B95-4403-AF77-3AFCDB50DEA5}" type="datetime1">
              <a:rPr lang="en-US" smtClean="0"/>
              <a:t>12/19/2022</a:t>
            </a:fld>
            <a:endParaRPr lang="aa-ET" dirty="0"/>
          </a:p>
        </p:txBody>
      </p:sp>
      <p:sp>
        <p:nvSpPr>
          <p:cNvPr id="5" name="Footer Placeholder 4">
            <a:extLst>
              <a:ext uri="{FF2B5EF4-FFF2-40B4-BE49-F238E27FC236}">
                <a16:creationId xmlns:a16="http://schemas.microsoft.com/office/drawing/2014/main" id="{030419D8-4EA8-45A4-867F-F5AEFD990832}"/>
              </a:ext>
            </a:extLst>
          </p:cNvPr>
          <p:cNvSpPr>
            <a:spLocks noGrp="1"/>
          </p:cNvSpPr>
          <p:nvPr>
            <p:ph type="ftr" sz="quarter" idx="11"/>
          </p:nvPr>
        </p:nvSpPr>
        <p:spPr/>
        <p:txBody>
          <a:bodyPr/>
          <a:lstStyle/>
          <a:p>
            <a:r>
              <a:rPr lang="en-US" dirty="0"/>
              <a:t>Christian Tominski, University of Rostock</a:t>
            </a:r>
            <a:endParaRPr lang="aa-ET" dirty="0"/>
          </a:p>
        </p:txBody>
      </p:sp>
      <p:sp>
        <p:nvSpPr>
          <p:cNvPr id="6" name="Slide Number Placeholder 5">
            <a:extLst>
              <a:ext uri="{FF2B5EF4-FFF2-40B4-BE49-F238E27FC236}">
                <a16:creationId xmlns:a16="http://schemas.microsoft.com/office/drawing/2014/main" id="{19B5B661-BDE4-42F5-91F7-773B0EAAB680}"/>
              </a:ext>
            </a:extLst>
          </p:cNvPr>
          <p:cNvSpPr>
            <a:spLocks noGrp="1"/>
          </p:cNvSpPr>
          <p:nvPr>
            <p:ph type="sldNum" sz="quarter" idx="12"/>
          </p:nvPr>
        </p:nvSpPr>
        <p:spPr/>
        <p:txBody>
          <a:bodyPr/>
          <a:lstStyle/>
          <a:p>
            <a:fld id="{B9A2BB75-8474-4E4F-9359-D617846A1479}" type="slidenum">
              <a:rPr lang="aa-ET" smtClean="0"/>
              <a:t>‹#›</a:t>
            </a:fld>
            <a:endParaRPr lang="aa-ET" dirty="0"/>
          </a:p>
        </p:txBody>
      </p:sp>
    </p:spTree>
    <p:extLst>
      <p:ext uri="{BB962C8B-B14F-4D97-AF65-F5344CB8AC3E}">
        <p14:creationId xmlns:p14="http://schemas.microsoft.com/office/powerpoint/2010/main" val="3820137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7E8D2-4C6D-45CE-ABEA-F61C6A7C95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a-ET"/>
          </a:p>
        </p:txBody>
      </p:sp>
      <p:sp>
        <p:nvSpPr>
          <p:cNvPr id="3" name="Text Placeholder 2">
            <a:extLst>
              <a:ext uri="{FF2B5EF4-FFF2-40B4-BE49-F238E27FC236}">
                <a16:creationId xmlns:a16="http://schemas.microsoft.com/office/drawing/2014/main" id="{8BDE5DA1-3E02-4F87-82EC-511FEDA698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F6D2EB-89DF-43E3-8B6C-C31797973B33}"/>
              </a:ext>
            </a:extLst>
          </p:cNvPr>
          <p:cNvSpPr>
            <a:spLocks noGrp="1"/>
          </p:cNvSpPr>
          <p:nvPr>
            <p:ph type="dt" sz="half" idx="10"/>
          </p:nvPr>
        </p:nvSpPr>
        <p:spPr/>
        <p:txBody>
          <a:bodyPr/>
          <a:lstStyle/>
          <a:p>
            <a:fld id="{11AF2F7D-8CC6-40F5-B585-C3ED949E02F8}" type="datetime1">
              <a:rPr lang="en-US" smtClean="0"/>
              <a:t>12/19/2022</a:t>
            </a:fld>
            <a:endParaRPr lang="aa-ET" dirty="0"/>
          </a:p>
        </p:txBody>
      </p:sp>
      <p:sp>
        <p:nvSpPr>
          <p:cNvPr id="5" name="Footer Placeholder 4">
            <a:extLst>
              <a:ext uri="{FF2B5EF4-FFF2-40B4-BE49-F238E27FC236}">
                <a16:creationId xmlns:a16="http://schemas.microsoft.com/office/drawing/2014/main" id="{0F56DFA1-B713-426E-9F38-D82A17465CF2}"/>
              </a:ext>
            </a:extLst>
          </p:cNvPr>
          <p:cNvSpPr>
            <a:spLocks noGrp="1"/>
          </p:cNvSpPr>
          <p:nvPr>
            <p:ph type="ftr" sz="quarter" idx="11"/>
          </p:nvPr>
        </p:nvSpPr>
        <p:spPr/>
        <p:txBody>
          <a:bodyPr/>
          <a:lstStyle/>
          <a:p>
            <a:r>
              <a:rPr lang="en-US" dirty="0"/>
              <a:t>Christian Tominski, University of Rostock</a:t>
            </a:r>
            <a:endParaRPr lang="aa-ET" dirty="0"/>
          </a:p>
        </p:txBody>
      </p:sp>
      <p:sp>
        <p:nvSpPr>
          <p:cNvPr id="6" name="Slide Number Placeholder 5">
            <a:extLst>
              <a:ext uri="{FF2B5EF4-FFF2-40B4-BE49-F238E27FC236}">
                <a16:creationId xmlns:a16="http://schemas.microsoft.com/office/drawing/2014/main" id="{1823F8ED-C838-4DC3-9844-14CF3E58EE62}"/>
              </a:ext>
            </a:extLst>
          </p:cNvPr>
          <p:cNvSpPr>
            <a:spLocks noGrp="1"/>
          </p:cNvSpPr>
          <p:nvPr>
            <p:ph type="sldNum" sz="quarter" idx="12"/>
          </p:nvPr>
        </p:nvSpPr>
        <p:spPr/>
        <p:txBody>
          <a:bodyPr/>
          <a:lstStyle/>
          <a:p>
            <a:fld id="{B9A2BB75-8474-4E4F-9359-D617846A1479}" type="slidenum">
              <a:rPr lang="aa-ET" smtClean="0"/>
              <a:t>‹#›</a:t>
            </a:fld>
            <a:endParaRPr lang="aa-ET" dirty="0"/>
          </a:p>
        </p:txBody>
      </p:sp>
    </p:spTree>
    <p:extLst>
      <p:ext uri="{BB962C8B-B14F-4D97-AF65-F5344CB8AC3E}">
        <p14:creationId xmlns:p14="http://schemas.microsoft.com/office/powerpoint/2010/main" val="3284471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C1C3B-60F0-4BC2-9CC9-DB0354498B58}"/>
              </a:ext>
            </a:extLst>
          </p:cNvPr>
          <p:cNvSpPr>
            <a:spLocks noGrp="1"/>
          </p:cNvSpPr>
          <p:nvPr>
            <p:ph type="title"/>
          </p:nvPr>
        </p:nvSpPr>
        <p:spPr/>
        <p:txBody>
          <a:bodyPr/>
          <a:lstStyle/>
          <a:p>
            <a:r>
              <a:rPr lang="en-US"/>
              <a:t>Click to edit Master title style</a:t>
            </a:r>
            <a:endParaRPr lang="aa-ET"/>
          </a:p>
        </p:txBody>
      </p:sp>
      <p:sp>
        <p:nvSpPr>
          <p:cNvPr id="3" name="Content Placeholder 2">
            <a:extLst>
              <a:ext uri="{FF2B5EF4-FFF2-40B4-BE49-F238E27FC236}">
                <a16:creationId xmlns:a16="http://schemas.microsoft.com/office/drawing/2014/main" id="{B26EA885-45CF-43B0-B885-D3A406C1488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4" name="Content Placeholder 3">
            <a:extLst>
              <a:ext uri="{FF2B5EF4-FFF2-40B4-BE49-F238E27FC236}">
                <a16:creationId xmlns:a16="http://schemas.microsoft.com/office/drawing/2014/main" id="{BB0AFDFC-F972-4331-97EA-B615C260F28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5" name="Date Placeholder 4">
            <a:extLst>
              <a:ext uri="{FF2B5EF4-FFF2-40B4-BE49-F238E27FC236}">
                <a16:creationId xmlns:a16="http://schemas.microsoft.com/office/drawing/2014/main" id="{83991D0F-CB8F-4ADF-A4E7-C89E00A19522}"/>
              </a:ext>
            </a:extLst>
          </p:cNvPr>
          <p:cNvSpPr>
            <a:spLocks noGrp="1"/>
          </p:cNvSpPr>
          <p:nvPr>
            <p:ph type="dt" sz="half" idx="10"/>
          </p:nvPr>
        </p:nvSpPr>
        <p:spPr/>
        <p:txBody>
          <a:bodyPr/>
          <a:lstStyle/>
          <a:p>
            <a:fld id="{58D27C70-0922-44A8-AA8F-01C024CE5A10}" type="datetime1">
              <a:rPr lang="en-US" smtClean="0"/>
              <a:t>12/19/2022</a:t>
            </a:fld>
            <a:endParaRPr lang="aa-ET" dirty="0"/>
          </a:p>
        </p:txBody>
      </p:sp>
      <p:sp>
        <p:nvSpPr>
          <p:cNvPr id="6" name="Footer Placeholder 5">
            <a:extLst>
              <a:ext uri="{FF2B5EF4-FFF2-40B4-BE49-F238E27FC236}">
                <a16:creationId xmlns:a16="http://schemas.microsoft.com/office/drawing/2014/main" id="{892C073B-BE97-473A-82D8-A2297990B523}"/>
              </a:ext>
            </a:extLst>
          </p:cNvPr>
          <p:cNvSpPr>
            <a:spLocks noGrp="1"/>
          </p:cNvSpPr>
          <p:nvPr>
            <p:ph type="ftr" sz="quarter" idx="11"/>
          </p:nvPr>
        </p:nvSpPr>
        <p:spPr/>
        <p:txBody>
          <a:bodyPr/>
          <a:lstStyle/>
          <a:p>
            <a:r>
              <a:rPr lang="en-US" dirty="0"/>
              <a:t>Christian Tominski, University of Rostock</a:t>
            </a:r>
            <a:endParaRPr lang="aa-ET" dirty="0"/>
          </a:p>
        </p:txBody>
      </p:sp>
      <p:sp>
        <p:nvSpPr>
          <p:cNvPr id="7" name="Slide Number Placeholder 6">
            <a:extLst>
              <a:ext uri="{FF2B5EF4-FFF2-40B4-BE49-F238E27FC236}">
                <a16:creationId xmlns:a16="http://schemas.microsoft.com/office/drawing/2014/main" id="{1C721415-7467-4B29-A611-B9CC392B0A9D}"/>
              </a:ext>
            </a:extLst>
          </p:cNvPr>
          <p:cNvSpPr>
            <a:spLocks noGrp="1"/>
          </p:cNvSpPr>
          <p:nvPr>
            <p:ph type="sldNum" sz="quarter" idx="12"/>
          </p:nvPr>
        </p:nvSpPr>
        <p:spPr/>
        <p:txBody>
          <a:bodyPr/>
          <a:lstStyle/>
          <a:p>
            <a:fld id="{B9A2BB75-8474-4E4F-9359-D617846A1479}" type="slidenum">
              <a:rPr lang="aa-ET" smtClean="0"/>
              <a:t>‹#›</a:t>
            </a:fld>
            <a:endParaRPr lang="aa-ET" dirty="0"/>
          </a:p>
        </p:txBody>
      </p:sp>
    </p:spTree>
    <p:extLst>
      <p:ext uri="{BB962C8B-B14F-4D97-AF65-F5344CB8AC3E}">
        <p14:creationId xmlns:p14="http://schemas.microsoft.com/office/powerpoint/2010/main" val="1031243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8CB8F-0C14-4306-A510-B44D5E43437A}"/>
              </a:ext>
            </a:extLst>
          </p:cNvPr>
          <p:cNvSpPr>
            <a:spLocks noGrp="1"/>
          </p:cNvSpPr>
          <p:nvPr>
            <p:ph type="title"/>
          </p:nvPr>
        </p:nvSpPr>
        <p:spPr>
          <a:xfrm>
            <a:off x="839788" y="365125"/>
            <a:ext cx="10515600" cy="1325563"/>
          </a:xfrm>
        </p:spPr>
        <p:txBody>
          <a:bodyPr/>
          <a:lstStyle/>
          <a:p>
            <a:r>
              <a:rPr lang="en-US"/>
              <a:t>Click to edit Master title style</a:t>
            </a:r>
            <a:endParaRPr lang="aa-ET"/>
          </a:p>
        </p:txBody>
      </p:sp>
      <p:sp>
        <p:nvSpPr>
          <p:cNvPr id="3" name="Text Placeholder 2">
            <a:extLst>
              <a:ext uri="{FF2B5EF4-FFF2-40B4-BE49-F238E27FC236}">
                <a16:creationId xmlns:a16="http://schemas.microsoft.com/office/drawing/2014/main" id="{67582EA8-5A6B-4476-B285-0CE2222778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CAAFF95-6A4C-4D5A-999A-478651EDD34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5" name="Text Placeholder 4">
            <a:extLst>
              <a:ext uri="{FF2B5EF4-FFF2-40B4-BE49-F238E27FC236}">
                <a16:creationId xmlns:a16="http://schemas.microsoft.com/office/drawing/2014/main" id="{852A9172-1B6E-4210-AD9E-551C8E16C1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3B98DC7-4BFA-479B-9509-DEE616BB685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7" name="Date Placeholder 6">
            <a:extLst>
              <a:ext uri="{FF2B5EF4-FFF2-40B4-BE49-F238E27FC236}">
                <a16:creationId xmlns:a16="http://schemas.microsoft.com/office/drawing/2014/main" id="{CA5E403B-E8DB-4B9C-8036-11209E296E5C}"/>
              </a:ext>
            </a:extLst>
          </p:cNvPr>
          <p:cNvSpPr>
            <a:spLocks noGrp="1"/>
          </p:cNvSpPr>
          <p:nvPr>
            <p:ph type="dt" sz="half" idx="10"/>
          </p:nvPr>
        </p:nvSpPr>
        <p:spPr/>
        <p:txBody>
          <a:bodyPr/>
          <a:lstStyle/>
          <a:p>
            <a:fld id="{CEF0BD4B-5FD6-4C1C-A35D-F601A2F7E17D}" type="datetime1">
              <a:rPr lang="en-US" smtClean="0"/>
              <a:t>12/19/2022</a:t>
            </a:fld>
            <a:endParaRPr lang="aa-ET" dirty="0"/>
          </a:p>
        </p:txBody>
      </p:sp>
      <p:sp>
        <p:nvSpPr>
          <p:cNvPr id="8" name="Footer Placeholder 7">
            <a:extLst>
              <a:ext uri="{FF2B5EF4-FFF2-40B4-BE49-F238E27FC236}">
                <a16:creationId xmlns:a16="http://schemas.microsoft.com/office/drawing/2014/main" id="{344960A5-6433-4A56-B5A7-F8CD5E1FB643}"/>
              </a:ext>
            </a:extLst>
          </p:cNvPr>
          <p:cNvSpPr>
            <a:spLocks noGrp="1"/>
          </p:cNvSpPr>
          <p:nvPr>
            <p:ph type="ftr" sz="quarter" idx="11"/>
          </p:nvPr>
        </p:nvSpPr>
        <p:spPr/>
        <p:txBody>
          <a:bodyPr/>
          <a:lstStyle/>
          <a:p>
            <a:r>
              <a:rPr lang="en-US" dirty="0"/>
              <a:t>Christian Tominski, University of Rostock</a:t>
            </a:r>
            <a:endParaRPr lang="aa-ET" dirty="0"/>
          </a:p>
        </p:txBody>
      </p:sp>
      <p:sp>
        <p:nvSpPr>
          <p:cNvPr id="9" name="Slide Number Placeholder 8">
            <a:extLst>
              <a:ext uri="{FF2B5EF4-FFF2-40B4-BE49-F238E27FC236}">
                <a16:creationId xmlns:a16="http://schemas.microsoft.com/office/drawing/2014/main" id="{11333D48-5EA3-41FD-A064-5824BB06DB62}"/>
              </a:ext>
            </a:extLst>
          </p:cNvPr>
          <p:cNvSpPr>
            <a:spLocks noGrp="1"/>
          </p:cNvSpPr>
          <p:nvPr>
            <p:ph type="sldNum" sz="quarter" idx="12"/>
          </p:nvPr>
        </p:nvSpPr>
        <p:spPr/>
        <p:txBody>
          <a:bodyPr/>
          <a:lstStyle/>
          <a:p>
            <a:fld id="{B9A2BB75-8474-4E4F-9359-D617846A1479}" type="slidenum">
              <a:rPr lang="aa-ET" smtClean="0"/>
              <a:t>‹#›</a:t>
            </a:fld>
            <a:endParaRPr lang="aa-ET" dirty="0"/>
          </a:p>
        </p:txBody>
      </p:sp>
    </p:spTree>
    <p:extLst>
      <p:ext uri="{BB962C8B-B14F-4D97-AF65-F5344CB8AC3E}">
        <p14:creationId xmlns:p14="http://schemas.microsoft.com/office/powerpoint/2010/main" val="1688363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02C91-C313-41AB-A63F-D4928958CB27}"/>
              </a:ext>
            </a:extLst>
          </p:cNvPr>
          <p:cNvSpPr>
            <a:spLocks noGrp="1"/>
          </p:cNvSpPr>
          <p:nvPr>
            <p:ph type="title"/>
          </p:nvPr>
        </p:nvSpPr>
        <p:spPr/>
        <p:txBody>
          <a:bodyPr/>
          <a:lstStyle/>
          <a:p>
            <a:r>
              <a:rPr lang="en-US"/>
              <a:t>Click to edit Master title style</a:t>
            </a:r>
            <a:endParaRPr lang="aa-ET"/>
          </a:p>
        </p:txBody>
      </p:sp>
      <p:sp>
        <p:nvSpPr>
          <p:cNvPr id="3" name="Date Placeholder 2">
            <a:extLst>
              <a:ext uri="{FF2B5EF4-FFF2-40B4-BE49-F238E27FC236}">
                <a16:creationId xmlns:a16="http://schemas.microsoft.com/office/drawing/2014/main" id="{674ACF39-02EF-41E5-A9FB-AC7BB4A4DA72}"/>
              </a:ext>
            </a:extLst>
          </p:cNvPr>
          <p:cNvSpPr>
            <a:spLocks noGrp="1"/>
          </p:cNvSpPr>
          <p:nvPr>
            <p:ph type="dt" sz="half" idx="10"/>
          </p:nvPr>
        </p:nvSpPr>
        <p:spPr/>
        <p:txBody>
          <a:bodyPr/>
          <a:lstStyle/>
          <a:p>
            <a:fld id="{B2898394-18A0-4547-AB7D-2EE0738A8803}" type="datetime1">
              <a:rPr lang="en-US" smtClean="0"/>
              <a:t>12/19/2022</a:t>
            </a:fld>
            <a:endParaRPr lang="aa-ET" dirty="0"/>
          </a:p>
        </p:txBody>
      </p:sp>
      <p:sp>
        <p:nvSpPr>
          <p:cNvPr id="4" name="Footer Placeholder 3">
            <a:extLst>
              <a:ext uri="{FF2B5EF4-FFF2-40B4-BE49-F238E27FC236}">
                <a16:creationId xmlns:a16="http://schemas.microsoft.com/office/drawing/2014/main" id="{97900923-24FC-4E4F-B9EA-585944785D23}"/>
              </a:ext>
            </a:extLst>
          </p:cNvPr>
          <p:cNvSpPr>
            <a:spLocks noGrp="1"/>
          </p:cNvSpPr>
          <p:nvPr>
            <p:ph type="ftr" sz="quarter" idx="11"/>
          </p:nvPr>
        </p:nvSpPr>
        <p:spPr/>
        <p:txBody>
          <a:bodyPr/>
          <a:lstStyle/>
          <a:p>
            <a:r>
              <a:rPr lang="en-US" dirty="0"/>
              <a:t>Christian Tominski, University of Rostock</a:t>
            </a:r>
            <a:endParaRPr lang="aa-ET" dirty="0"/>
          </a:p>
        </p:txBody>
      </p:sp>
      <p:sp>
        <p:nvSpPr>
          <p:cNvPr id="5" name="Slide Number Placeholder 4">
            <a:extLst>
              <a:ext uri="{FF2B5EF4-FFF2-40B4-BE49-F238E27FC236}">
                <a16:creationId xmlns:a16="http://schemas.microsoft.com/office/drawing/2014/main" id="{AEB526F8-34D0-4E2D-BF95-EC1B16EFC5BA}"/>
              </a:ext>
            </a:extLst>
          </p:cNvPr>
          <p:cNvSpPr>
            <a:spLocks noGrp="1"/>
          </p:cNvSpPr>
          <p:nvPr>
            <p:ph type="sldNum" sz="quarter" idx="12"/>
          </p:nvPr>
        </p:nvSpPr>
        <p:spPr/>
        <p:txBody>
          <a:bodyPr/>
          <a:lstStyle/>
          <a:p>
            <a:fld id="{B9A2BB75-8474-4E4F-9359-D617846A1479}" type="slidenum">
              <a:rPr lang="aa-ET" smtClean="0"/>
              <a:t>‹#›</a:t>
            </a:fld>
            <a:endParaRPr lang="aa-ET" dirty="0"/>
          </a:p>
        </p:txBody>
      </p:sp>
    </p:spTree>
    <p:extLst>
      <p:ext uri="{BB962C8B-B14F-4D97-AF65-F5344CB8AC3E}">
        <p14:creationId xmlns:p14="http://schemas.microsoft.com/office/powerpoint/2010/main" val="2694628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EC602F-DD45-4B76-929A-F2C52E496637}"/>
              </a:ext>
            </a:extLst>
          </p:cNvPr>
          <p:cNvSpPr>
            <a:spLocks noGrp="1"/>
          </p:cNvSpPr>
          <p:nvPr>
            <p:ph type="dt" sz="half" idx="10"/>
          </p:nvPr>
        </p:nvSpPr>
        <p:spPr/>
        <p:txBody>
          <a:bodyPr/>
          <a:lstStyle/>
          <a:p>
            <a:fld id="{C940780A-D67D-4F6E-92D8-86118178B177}" type="datetime1">
              <a:rPr lang="en-US" smtClean="0"/>
              <a:t>12/19/2022</a:t>
            </a:fld>
            <a:endParaRPr lang="aa-ET" dirty="0"/>
          </a:p>
        </p:txBody>
      </p:sp>
      <p:sp>
        <p:nvSpPr>
          <p:cNvPr id="3" name="Footer Placeholder 2">
            <a:extLst>
              <a:ext uri="{FF2B5EF4-FFF2-40B4-BE49-F238E27FC236}">
                <a16:creationId xmlns:a16="http://schemas.microsoft.com/office/drawing/2014/main" id="{7E306AA6-968F-4EEE-9473-2D5DD4866E12}"/>
              </a:ext>
            </a:extLst>
          </p:cNvPr>
          <p:cNvSpPr>
            <a:spLocks noGrp="1"/>
          </p:cNvSpPr>
          <p:nvPr>
            <p:ph type="ftr" sz="quarter" idx="11"/>
          </p:nvPr>
        </p:nvSpPr>
        <p:spPr/>
        <p:txBody>
          <a:bodyPr/>
          <a:lstStyle/>
          <a:p>
            <a:r>
              <a:rPr lang="en-US" dirty="0"/>
              <a:t>Christian Tominski, University of Rostock</a:t>
            </a:r>
            <a:endParaRPr lang="aa-ET" dirty="0"/>
          </a:p>
        </p:txBody>
      </p:sp>
      <p:sp>
        <p:nvSpPr>
          <p:cNvPr id="4" name="Slide Number Placeholder 3">
            <a:extLst>
              <a:ext uri="{FF2B5EF4-FFF2-40B4-BE49-F238E27FC236}">
                <a16:creationId xmlns:a16="http://schemas.microsoft.com/office/drawing/2014/main" id="{08EF9082-39BF-4B85-A836-EAA6995B77CC}"/>
              </a:ext>
            </a:extLst>
          </p:cNvPr>
          <p:cNvSpPr>
            <a:spLocks noGrp="1"/>
          </p:cNvSpPr>
          <p:nvPr>
            <p:ph type="sldNum" sz="quarter" idx="12"/>
          </p:nvPr>
        </p:nvSpPr>
        <p:spPr/>
        <p:txBody>
          <a:bodyPr/>
          <a:lstStyle/>
          <a:p>
            <a:fld id="{B9A2BB75-8474-4E4F-9359-D617846A1479}" type="slidenum">
              <a:rPr lang="aa-ET" smtClean="0"/>
              <a:t>‹#›</a:t>
            </a:fld>
            <a:endParaRPr lang="aa-ET" dirty="0"/>
          </a:p>
        </p:txBody>
      </p:sp>
    </p:spTree>
    <p:extLst>
      <p:ext uri="{BB962C8B-B14F-4D97-AF65-F5344CB8AC3E}">
        <p14:creationId xmlns:p14="http://schemas.microsoft.com/office/powerpoint/2010/main" val="1193312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283C2-BDB0-4AAF-A8D9-D45360FCA3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a-ET"/>
          </a:p>
        </p:txBody>
      </p:sp>
      <p:sp>
        <p:nvSpPr>
          <p:cNvPr id="3" name="Content Placeholder 2">
            <a:extLst>
              <a:ext uri="{FF2B5EF4-FFF2-40B4-BE49-F238E27FC236}">
                <a16:creationId xmlns:a16="http://schemas.microsoft.com/office/drawing/2014/main" id="{DDFD0E42-A850-4435-996F-2BA65C6DF4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4" name="Text Placeholder 3">
            <a:extLst>
              <a:ext uri="{FF2B5EF4-FFF2-40B4-BE49-F238E27FC236}">
                <a16:creationId xmlns:a16="http://schemas.microsoft.com/office/drawing/2014/main" id="{7809A90B-A3DA-4C2C-B04F-434BEFC489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66237FC-7394-49C2-9D23-CAE647260B40}"/>
              </a:ext>
            </a:extLst>
          </p:cNvPr>
          <p:cNvSpPr>
            <a:spLocks noGrp="1"/>
          </p:cNvSpPr>
          <p:nvPr>
            <p:ph type="dt" sz="half" idx="10"/>
          </p:nvPr>
        </p:nvSpPr>
        <p:spPr/>
        <p:txBody>
          <a:bodyPr/>
          <a:lstStyle/>
          <a:p>
            <a:fld id="{AE4D4118-A147-4004-8A60-153A4B6398F2}" type="datetime1">
              <a:rPr lang="en-US" smtClean="0"/>
              <a:t>12/19/2022</a:t>
            </a:fld>
            <a:endParaRPr lang="aa-ET" dirty="0"/>
          </a:p>
        </p:txBody>
      </p:sp>
      <p:sp>
        <p:nvSpPr>
          <p:cNvPr id="6" name="Footer Placeholder 5">
            <a:extLst>
              <a:ext uri="{FF2B5EF4-FFF2-40B4-BE49-F238E27FC236}">
                <a16:creationId xmlns:a16="http://schemas.microsoft.com/office/drawing/2014/main" id="{913C3794-F599-4E0E-84BB-3691307D67AF}"/>
              </a:ext>
            </a:extLst>
          </p:cNvPr>
          <p:cNvSpPr>
            <a:spLocks noGrp="1"/>
          </p:cNvSpPr>
          <p:nvPr>
            <p:ph type="ftr" sz="quarter" idx="11"/>
          </p:nvPr>
        </p:nvSpPr>
        <p:spPr/>
        <p:txBody>
          <a:bodyPr/>
          <a:lstStyle/>
          <a:p>
            <a:r>
              <a:rPr lang="en-US" dirty="0"/>
              <a:t>Christian Tominski, University of Rostock</a:t>
            </a:r>
            <a:endParaRPr lang="aa-ET" dirty="0"/>
          </a:p>
        </p:txBody>
      </p:sp>
      <p:sp>
        <p:nvSpPr>
          <p:cNvPr id="7" name="Slide Number Placeholder 6">
            <a:extLst>
              <a:ext uri="{FF2B5EF4-FFF2-40B4-BE49-F238E27FC236}">
                <a16:creationId xmlns:a16="http://schemas.microsoft.com/office/drawing/2014/main" id="{AEC9EBF0-33E3-4963-9246-4EF6AEBB5113}"/>
              </a:ext>
            </a:extLst>
          </p:cNvPr>
          <p:cNvSpPr>
            <a:spLocks noGrp="1"/>
          </p:cNvSpPr>
          <p:nvPr>
            <p:ph type="sldNum" sz="quarter" idx="12"/>
          </p:nvPr>
        </p:nvSpPr>
        <p:spPr/>
        <p:txBody>
          <a:bodyPr/>
          <a:lstStyle/>
          <a:p>
            <a:fld id="{B9A2BB75-8474-4E4F-9359-D617846A1479}" type="slidenum">
              <a:rPr lang="aa-ET" smtClean="0"/>
              <a:t>‹#›</a:t>
            </a:fld>
            <a:endParaRPr lang="aa-ET" dirty="0"/>
          </a:p>
        </p:txBody>
      </p:sp>
    </p:spTree>
    <p:extLst>
      <p:ext uri="{BB962C8B-B14F-4D97-AF65-F5344CB8AC3E}">
        <p14:creationId xmlns:p14="http://schemas.microsoft.com/office/powerpoint/2010/main" val="2276607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0347A-685E-4B24-81F7-77132591BD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a-ET"/>
          </a:p>
        </p:txBody>
      </p:sp>
      <p:sp>
        <p:nvSpPr>
          <p:cNvPr id="3" name="Picture Placeholder 2">
            <a:extLst>
              <a:ext uri="{FF2B5EF4-FFF2-40B4-BE49-F238E27FC236}">
                <a16:creationId xmlns:a16="http://schemas.microsoft.com/office/drawing/2014/main" id="{E11057ED-8B74-4DFD-BC28-EE0095C0FA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a-ET" dirty="0"/>
          </a:p>
        </p:txBody>
      </p:sp>
      <p:sp>
        <p:nvSpPr>
          <p:cNvPr id="4" name="Text Placeholder 3">
            <a:extLst>
              <a:ext uri="{FF2B5EF4-FFF2-40B4-BE49-F238E27FC236}">
                <a16:creationId xmlns:a16="http://schemas.microsoft.com/office/drawing/2014/main" id="{8B9B5709-2E3B-4329-84BD-3F2C7218C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ACA4144-13BE-4548-B7C9-FB0896E87456}"/>
              </a:ext>
            </a:extLst>
          </p:cNvPr>
          <p:cNvSpPr>
            <a:spLocks noGrp="1"/>
          </p:cNvSpPr>
          <p:nvPr>
            <p:ph type="dt" sz="half" idx="10"/>
          </p:nvPr>
        </p:nvSpPr>
        <p:spPr/>
        <p:txBody>
          <a:bodyPr/>
          <a:lstStyle/>
          <a:p>
            <a:fld id="{0B97A01F-EE7E-4B35-A90D-6242AA35E6E1}" type="datetime1">
              <a:rPr lang="en-US" smtClean="0"/>
              <a:t>12/19/2022</a:t>
            </a:fld>
            <a:endParaRPr lang="aa-ET" dirty="0"/>
          </a:p>
        </p:txBody>
      </p:sp>
      <p:sp>
        <p:nvSpPr>
          <p:cNvPr id="6" name="Footer Placeholder 5">
            <a:extLst>
              <a:ext uri="{FF2B5EF4-FFF2-40B4-BE49-F238E27FC236}">
                <a16:creationId xmlns:a16="http://schemas.microsoft.com/office/drawing/2014/main" id="{CECD8F5C-2D83-45DB-B357-EB90A37814D2}"/>
              </a:ext>
            </a:extLst>
          </p:cNvPr>
          <p:cNvSpPr>
            <a:spLocks noGrp="1"/>
          </p:cNvSpPr>
          <p:nvPr>
            <p:ph type="ftr" sz="quarter" idx="11"/>
          </p:nvPr>
        </p:nvSpPr>
        <p:spPr/>
        <p:txBody>
          <a:bodyPr/>
          <a:lstStyle/>
          <a:p>
            <a:r>
              <a:rPr lang="en-US" dirty="0"/>
              <a:t>Christian Tominski, University of Rostock</a:t>
            </a:r>
            <a:endParaRPr lang="aa-ET" dirty="0"/>
          </a:p>
        </p:txBody>
      </p:sp>
      <p:sp>
        <p:nvSpPr>
          <p:cNvPr id="7" name="Slide Number Placeholder 6">
            <a:extLst>
              <a:ext uri="{FF2B5EF4-FFF2-40B4-BE49-F238E27FC236}">
                <a16:creationId xmlns:a16="http://schemas.microsoft.com/office/drawing/2014/main" id="{56A3E464-1BA4-4B61-8975-3D90ED6EB888}"/>
              </a:ext>
            </a:extLst>
          </p:cNvPr>
          <p:cNvSpPr>
            <a:spLocks noGrp="1"/>
          </p:cNvSpPr>
          <p:nvPr>
            <p:ph type="sldNum" sz="quarter" idx="12"/>
          </p:nvPr>
        </p:nvSpPr>
        <p:spPr/>
        <p:txBody>
          <a:bodyPr/>
          <a:lstStyle/>
          <a:p>
            <a:fld id="{B9A2BB75-8474-4E4F-9359-D617846A1479}" type="slidenum">
              <a:rPr lang="aa-ET" smtClean="0"/>
              <a:t>‹#›</a:t>
            </a:fld>
            <a:endParaRPr lang="aa-ET" dirty="0"/>
          </a:p>
        </p:txBody>
      </p:sp>
    </p:spTree>
    <p:extLst>
      <p:ext uri="{BB962C8B-B14F-4D97-AF65-F5344CB8AC3E}">
        <p14:creationId xmlns:p14="http://schemas.microsoft.com/office/powerpoint/2010/main" val="3921583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F6D0A9-7B3F-4E50-9619-83FFE4B159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dirty="0"/>
              <a:t>Click to edit Master title style</a:t>
            </a:r>
          </a:p>
        </p:txBody>
      </p:sp>
      <p:sp>
        <p:nvSpPr>
          <p:cNvPr id="3" name="Text Placeholder 2">
            <a:extLst>
              <a:ext uri="{FF2B5EF4-FFF2-40B4-BE49-F238E27FC236}">
                <a16:creationId xmlns:a16="http://schemas.microsoft.com/office/drawing/2014/main" id="{C67EC8F0-E6B4-49F6-A724-FAA78F4A7B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0CC74863-EBF6-4973-8CE5-470709D7DA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E3485E-89C8-4911-A785-F144DE5A2A2B}" type="datetime1">
              <a:rPr lang="en-US" smtClean="0"/>
              <a:t>12/19/2022</a:t>
            </a:fld>
            <a:endParaRPr lang="aa-ET" dirty="0"/>
          </a:p>
        </p:txBody>
      </p:sp>
      <p:sp>
        <p:nvSpPr>
          <p:cNvPr id="5" name="Footer Placeholder 4">
            <a:extLst>
              <a:ext uri="{FF2B5EF4-FFF2-40B4-BE49-F238E27FC236}">
                <a16:creationId xmlns:a16="http://schemas.microsoft.com/office/drawing/2014/main" id="{A44D9FC9-8FC9-45C0-BF73-E855715CFD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Christian Tominski, University of Rostock</a:t>
            </a:r>
            <a:endParaRPr lang="aa-ET" dirty="0"/>
          </a:p>
        </p:txBody>
      </p:sp>
      <p:sp>
        <p:nvSpPr>
          <p:cNvPr id="6" name="Slide Number Placeholder 5">
            <a:extLst>
              <a:ext uri="{FF2B5EF4-FFF2-40B4-BE49-F238E27FC236}">
                <a16:creationId xmlns:a16="http://schemas.microsoft.com/office/drawing/2014/main" id="{31E1858C-9435-48FE-B544-5A758689CC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A2BB75-8474-4E4F-9359-D617846A1479}" type="slidenum">
              <a:rPr lang="aa-ET" smtClean="0"/>
              <a:t>‹#›</a:t>
            </a:fld>
            <a:endParaRPr lang="aa-ET" dirty="0"/>
          </a:p>
        </p:txBody>
      </p:sp>
      <p:pic>
        <p:nvPicPr>
          <p:cNvPr id="8" name="Graphic 7">
            <a:extLst>
              <a:ext uri="{FF2B5EF4-FFF2-40B4-BE49-F238E27FC236}">
                <a16:creationId xmlns:a16="http://schemas.microsoft.com/office/drawing/2014/main" id="{42CA3A21-040B-4875-A792-9E5D9E5CFF88}"/>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978622" y="6348586"/>
            <a:ext cx="746937" cy="373469"/>
          </a:xfrm>
          <a:prstGeom prst="rect">
            <a:avLst/>
          </a:prstGeom>
        </p:spPr>
      </p:pic>
      <p:pic>
        <p:nvPicPr>
          <p:cNvPr id="9" name="Graphic 8">
            <a:extLst>
              <a:ext uri="{FF2B5EF4-FFF2-40B4-BE49-F238E27FC236}">
                <a16:creationId xmlns:a16="http://schemas.microsoft.com/office/drawing/2014/main" id="{A4DFA8A7-ADFA-4BEF-9FF8-DFBE7C3E53F5}"/>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697843" y="6349803"/>
            <a:ext cx="1280779" cy="371034"/>
          </a:xfrm>
          <a:prstGeom prst="rect">
            <a:avLst/>
          </a:prstGeom>
        </p:spPr>
      </p:pic>
    </p:spTree>
    <p:extLst>
      <p:ext uri="{BB962C8B-B14F-4D97-AF65-F5344CB8AC3E}">
        <p14:creationId xmlns:p14="http://schemas.microsoft.com/office/powerpoint/2010/main" val="1940172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145/1168149.1168168"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1145/1168149.1168168"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customXml" Target="../ink/ink4.xml"/><Relationship Id="rId1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2312/COMPAESTH/COMPAESTH07/057-064"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2312/COMPAESTH/COMPAESTH07/057-064"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2312/COMPAESTH/COMPAESTH07/057-064"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sv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customXml" Target="../ink/ink9.xml"/><Relationship Id="rId5" Type="http://schemas.openxmlformats.org/officeDocument/2006/relationships/image" Target="../media/image36.png"/><Relationship Id="rId4" Type="http://schemas.openxmlformats.org/officeDocument/2006/relationships/customXml" Target="../ink/ink8.xml"/></Relationships>
</file>

<file path=ppt/slides/_rels/slide27.xml.rels><?xml version="1.0" encoding="UTF-8" standalone="yes"?>
<Relationships xmlns="http://schemas.openxmlformats.org/package/2006/relationships"><Relationship Id="rId3" Type="http://schemas.openxmlformats.org/officeDocument/2006/relationships/hyperlink" Target="https://jheer.github.io/barnes-hut/"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hyperlink" Target="https://gephi.org/"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0.sv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6.svg"/></Relationships>
</file>

<file path=ppt/slides/_rels/slide3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doi.org/10.1111/cgf.12935" TargetMode="External"/><Relationship Id="rId7" Type="http://schemas.openxmlformats.org/officeDocument/2006/relationships/image" Target="../media/image50.sv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svg"/><Relationship Id="rId10" Type="http://schemas.openxmlformats.org/officeDocument/2006/relationships/hyperlink" Target="https://bost.ocks.org/mike/miserables/" TargetMode="External"/><Relationship Id="rId4" Type="http://schemas.openxmlformats.org/officeDocument/2006/relationships/image" Target="../media/image47.png"/><Relationship Id="rId9" Type="http://schemas.openxmlformats.org/officeDocument/2006/relationships/image" Target="../media/image52.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4.sv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hyperlink" Target="https://treevis.net/" TargetMode="Externa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doi.org/10.1109/TVCG.2007.46"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doi.org/10.1109/TVCG.2007.70582"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www.youtube.com/watch?v=7G3MxyOcHKQ" TargetMode="External"/><Relationship Id="rId5" Type="http://schemas.openxmlformats.org/officeDocument/2006/relationships/image" Target="../media/image58.sv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hyperlink" Target="https://doi.org/10.3390/informatics3040017" TargetMode="Externa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2.sv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doi.org/10.1080/13658816.2010.508043"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visualcomplexity.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doi.org/10.1080/13658816.2010.508043"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s://doi.org/10.1080/13658816.2010.508043"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hyperlink" Target="https://doi.org/10.1109/TVCG.2020.3030371" TargetMode="External"/><Relationship Id="rId4" Type="http://schemas.openxmlformats.org/officeDocument/2006/relationships/hyperlink" Target="https://vcg.informatik.uni-rostock.de/~ct/software/RMC/index.html"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s://doi.org/10.1016/j.cag.2009.06.002" TargetMode="External"/></Relationships>
</file>

<file path=ppt/slides/_rels/slide55.xml.rels><?xml version="1.0" encoding="UTF-8" standalone="yes"?>
<Relationships xmlns="http://schemas.openxmlformats.org/package/2006/relationships"><Relationship Id="rId8" Type="http://schemas.openxmlformats.org/officeDocument/2006/relationships/customXml" Target="../ink/ink12.xml"/><Relationship Id="rId13" Type="http://schemas.openxmlformats.org/officeDocument/2006/relationships/image" Target="../media/image69.png"/><Relationship Id="rId18" Type="http://schemas.openxmlformats.org/officeDocument/2006/relationships/customXml" Target="../ink/ink17.xml"/><Relationship Id="rId3" Type="http://schemas.openxmlformats.org/officeDocument/2006/relationships/image" Target="../media/image67.png"/><Relationship Id="rId7" Type="http://schemas.openxmlformats.org/officeDocument/2006/relationships/image" Target="../media/image660.png"/><Relationship Id="rId12" Type="http://schemas.openxmlformats.org/officeDocument/2006/relationships/customXml" Target="../ink/ink14.xml"/><Relationship Id="rId17" Type="http://schemas.openxmlformats.org/officeDocument/2006/relationships/image" Target="../media/image71.png"/><Relationship Id="rId2" Type="http://schemas.openxmlformats.org/officeDocument/2006/relationships/notesSlide" Target="../notesSlides/notesSlide52.xml"/><Relationship Id="rId16" Type="http://schemas.openxmlformats.org/officeDocument/2006/relationships/customXml" Target="../ink/ink16.xml"/><Relationship Id="rId20" Type="http://schemas.openxmlformats.org/officeDocument/2006/relationships/hyperlink" Target="https://doi.org/10.1016/j.cag.2009.06.002" TargetMode="External"/><Relationship Id="rId1" Type="http://schemas.openxmlformats.org/officeDocument/2006/relationships/slideLayout" Target="../slideLayouts/slideLayout2.xml"/><Relationship Id="rId6" Type="http://schemas.openxmlformats.org/officeDocument/2006/relationships/customXml" Target="../ink/ink11.xml"/><Relationship Id="rId11" Type="http://schemas.openxmlformats.org/officeDocument/2006/relationships/image" Target="../media/image68.png"/><Relationship Id="rId5" Type="http://schemas.openxmlformats.org/officeDocument/2006/relationships/image" Target="../media/image650.png"/><Relationship Id="rId15" Type="http://schemas.openxmlformats.org/officeDocument/2006/relationships/image" Target="../media/image70.png"/><Relationship Id="rId10" Type="http://schemas.openxmlformats.org/officeDocument/2006/relationships/customXml" Target="../ink/ink13.xml"/><Relationship Id="rId19" Type="http://schemas.openxmlformats.org/officeDocument/2006/relationships/image" Target="../media/image72.png"/><Relationship Id="rId4" Type="http://schemas.openxmlformats.org/officeDocument/2006/relationships/customXml" Target="../ink/ink10.xml"/><Relationship Id="rId9" Type="http://schemas.openxmlformats.org/officeDocument/2006/relationships/image" Target="../media/image670.png"/><Relationship Id="rId14" Type="http://schemas.openxmlformats.org/officeDocument/2006/relationships/customXml" Target="../ink/ink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doi.org/10.2312/COMPAESTH/COMPAESTH07/057-064" TargetMode="External"/><Relationship Id="rId7" Type="http://schemas.openxmlformats.org/officeDocument/2006/relationships/hyperlink" Target="https://www.yworks.com/yed-live/"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s://gephi.org/" TargetMode="External"/><Relationship Id="rId5" Type="http://schemas.openxmlformats.org/officeDocument/2006/relationships/hyperlink" Target="https://doi.org/10.1111/cgf.13728" TargetMode="External"/><Relationship Id="rId4" Type="http://schemas.openxmlformats.org/officeDocument/2006/relationships/hyperlink" Target="https://cs.brown.edu/people/rtamassi/gdhandbook/chapters/force-directed.pdf"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cs.brown.edu/people/rtamassi/gdhandboo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graphclasses.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EBCAF-DE3C-45FB-B5EF-C5BE2BE2298C}"/>
              </a:ext>
            </a:extLst>
          </p:cNvPr>
          <p:cNvSpPr>
            <a:spLocks noGrp="1"/>
          </p:cNvSpPr>
          <p:nvPr>
            <p:ph type="ctrTitle"/>
          </p:nvPr>
        </p:nvSpPr>
        <p:spPr/>
        <p:txBody>
          <a:bodyPr>
            <a:normAutofit/>
          </a:bodyPr>
          <a:lstStyle/>
          <a:p>
            <a:r>
              <a:rPr lang="en-US" dirty="0"/>
              <a:t>Interactive Visual</a:t>
            </a:r>
            <a:br>
              <a:rPr lang="en-US" dirty="0"/>
            </a:br>
            <a:r>
              <a:rPr lang="en-US" dirty="0"/>
              <a:t>Data Analysis</a:t>
            </a:r>
          </a:p>
        </p:txBody>
      </p:sp>
      <p:sp>
        <p:nvSpPr>
          <p:cNvPr id="3" name="Subtitle 2">
            <a:extLst>
              <a:ext uri="{FF2B5EF4-FFF2-40B4-BE49-F238E27FC236}">
                <a16:creationId xmlns:a16="http://schemas.microsoft.com/office/drawing/2014/main" id="{C15AB694-2A15-494B-96DA-DEFFF76799CD}"/>
              </a:ext>
            </a:extLst>
          </p:cNvPr>
          <p:cNvSpPr>
            <a:spLocks noGrp="1"/>
          </p:cNvSpPr>
          <p:nvPr>
            <p:ph type="subTitle" idx="1"/>
          </p:nvPr>
        </p:nvSpPr>
        <p:spPr/>
        <p:txBody>
          <a:bodyPr/>
          <a:lstStyle/>
          <a:p>
            <a:r>
              <a:rPr lang="en-US" dirty="0"/>
              <a:t>08 – Graph visualization</a:t>
            </a:r>
          </a:p>
        </p:txBody>
      </p:sp>
      <p:sp>
        <p:nvSpPr>
          <p:cNvPr id="4" name="Footer Placeholder 3">
            <a:extLst>
              <a:ext uri="{FF2B5EF4-FFF2-40B4-BE49-F238E27FC236}">
                <a16:creationId xmlns:a16="http://schemas.microsoft.com/office/drawing/2014/main" id="{BCB9B624-7F83-401F-B4D3-09C946406538}"/>
              </a:ext>
            </a:extLst>
          </p:cNvPr>
          <p:cNvSpPr>
            <a:spLocks noGrp="1"/>
          </p:cNvSpPr>
          <p:nvPr>
            <p:ph type="ftr" sz="quarter" idx="11"/>
          </p:nvPr>
        </p:nvSpPr>
        <p:spPr/>
        <p:txBody>
          <a:bodyPr/>
          <a:lstStyle/>
          <a:p>
            <a:r>
              <a:rPr lang="en-US" dirty="0"/>
              <a:t>Christian Tominski, University of Rostock</a:t>
            </a:r>
            <a:endParaRPr lang="aa-ET" dirty="0"/>
          </a:p>
        </p:txBody>
      </p:sp>
      <p:sp>
        <p:nvSpPr>
          <p:cNvPr id="5" name="Slide Number Placeholder 4">
            <a:extLst>
              <a:ext uri="{FF2B5EF4-FFF2-40B4-BE49-F238E27FC236}">
                <a16:creationId xmlns:a16="http://schemas.microsoft.com/office/drawing/2014/main" id="{65A3E852-3C7B-468A-B1C8-F609F6BCE576}"/>
              </a:ext>
            </a:extLst>
          </p:cNvPr>
          <p:cNvSpPr>
            <a:spLocks noGrp="1"/>
          </p:cNvSpPr>
          <p:nvPr>
            <p:ph type="sldNum" sz="quarter" idx="12"/>
          </p:nvPr>
        </p:nvSpPr>
        <p:spPr/>
        <p:txBody>
          <a:bodyPr/>
          <a:lstStyle/>
          <a:p>
            <a:fld id="{B9A2BB75-8474-4E4F-9359-D617846A1479}" type="slidenum">
              <a:rPr lang="aa-ET" smtClean="0"/>
              <a:t>1</a:t>
            </a:fld>
            <a:endParaRPr lang="aa-ET" dirty="0"/>
          </a:p>
        </p:txBody>
      </p:sp>
      <p:sp>
        <p:nvSpPr>
          <p:cNvPr id="6" name="Date Placeholder 5">
            <a:extLst>
              <a:ext uri="{FF2B5EF4-FFF2-40B4-BE49-F238E27FC236}">
                <a16:creationId xmlns:a16="http://schemas.microsoft.com/office/drawing/2014/main" id="{97348723-D7BA-4D59-8FFD-B808EBF3B3DA}"/>
              </a:ext>
            </a:extLst>
          </p:cNvPr>
          <p:cNvSpPr>
            <a:spLocks noGrp="1"/>
          </p:cNvSpPr>
          <p:nvPr>
            <p:ph type="dt" sz="half" idx="10"/>
          </p:nvPr>
        </p:nvSpPr>
        <p:spPr/>
        <p:txBody>
          <a:bodyPr/>
          <a:lstStyle/>
          <a:p>
            <a:fld id="{5208D924-19F1-4424-BF89-391183FDC2A5}" type="datetime1">
              <a:rPr lang="en-US" smtClean="0"/>
              <a:t>12/19/2022</a:t>
            </a:fld>
            <a:endParaRPr lang="aa-ET" dirty="0"/>
          </a:p>
        </p:txBody>
      </p:sp>
    </p:spTree>
    <p:extLst>
      <p:ext uri="{BB962C8B-B14F-4D97-AF65-F5344CB8AC3E}">
        <p14:creationId xmlns:p14="http://schemas.microsoft.com/office/powerpoint/2010/main" val="3173184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Graph data</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a:xfrm>
            <a:off x="838199" y="1825625"/>
            <a:ext cx="11263133" cy="4351338"/>
          </a:xfrm>
        </p:spPr>
        <p:txBody>
          <a:bodyPr>
            <a:noAutofit/>
          </a:bodyPr>
          <a:lstStyle/>
          <a:p>
            <a:pPr marL="0" indent="0">
              <a:buNone/>
            </a:pPr>
            <a:r>
              <a:rPr lang="en-US" b="1" dirty="0"/>
              <a:t>Facets of graphs</a:t>
            </a:r>
          </a:p>
          <a:p>
            <a:pPr lvl="1"/>
            <a:r>
              <a:rPr lang="en-US" dirty="0"/>
              <a:t>Plain graphs (R)</a:t>
            </a:r>
          </a:p>
          <a:p>
            <a:pPr lvl="2"/>
            <a:r>
              <a:rPr lang="en-US" dirty="0"/>
              <a:t>Structure as primary facet</a:t>
            </a:r>
          </a:p>
          <a:p>
            <a:pPr lvl="2"/>
            <a:endParaRPr lang="en-US" dirty="0"/>
          </a:p>
          <a:p>
            <a:pPr lvl="1"/>
            <a:r>
              <a:rPr lang="en-US" dirty="0"/>
              <a:t>Multivariate graphs (R+A)</a:t>
            </a:r>
          </a:p>
          <a:p>
            <a:pPr lvl="2"/>
            <a:r>
              <a:rPr lang="en-US" dirty="0"/>
              <a:t>Nodes and edges as data objects with</a:t>
            </a:r>
            <a:br>
              <a:rPr lang="en-US" dirty="0"/>
            </a:br>
            <a:r>
              <a:rPr lang="en-US" dirty="0"/>
              <a:t>additional given or derived data attributes</a:t>
            </a:r>
          </a:p>
          <a:p>
            <a:pPr lvl="2"/>
            <a:r>
              <a:rPr lang="en-US" dirty="0"/>
              <a:t>Example attributes: Node degree, edge weight</a:t>
            </a:r>
          </a:p>
          <a:p>
            <a:pPr lvl="2"/>
            <a:endParaRPr lang="en-US" dirty="0"/>
          </a:p>
          <a:p>
            <a:pPr lvl="1"/>
            <a:r>
              <a:rPr lang="en-US" dirty="0"/>
              <a:t>Dynamic graphs (R+T)</a:t>
            </a:r>
          </a:p>
          <a:p>
            <a:pPr lvl="2"/>
            <a:r>
              <a:rPr lang="en-US" dirty="0"/>
              <a:t>Vary over time, where nodes and edges can</a:t>
            </a:r>
            <a:br>
              <a:rPr lang="en-US" dirty="0"/>
            </a:br>
            <a:r>
              <a:rPr lang="en-US" dirty="0"/>
              <a:t>continue to exists, leave, or enter the graph</a:t>
            </a:r>
          </a:p>
          <a:p>
            <a:pPr lvl="2"/>
            <a:r>
              <a:rPr lang="en-US" dirty="0"/>
              <a:t>Example: Social network with new persons and new connections</a:t>
            </a:r>
          </a:p>
          <a:p>
            <a:pPr lvl="3"/>
            <a:endParaRPr lang="en-US" dirty="0"/>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48C6291D-2259-4A76-8424-798AA482EB4B}"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10</a:t>
            </a:fld>
            <a:endParaRPr lang="aa-ET" dirty="0"/>
          </a:p>
        </p:txBody>
      </p:sp>
      <p:pic>
        <p:nvPicPr>
          <p:cNvPr id="7" name="Graphic 6">
            <a:extLst>
              <a:ext uri="{FF2B5EF4-FFF2-40B4-BE49-F238E27FC236}">
                <a16:creationId xmlns:a16="http://schemas.microsoft.com/office/drawing/2014/main" id="{AF1C2F61-92C5-4D62-AE8D-832C880306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70091" y="4669698"/>
            <a:ext cx="2793960" cy="1823177"/>
          </a:xfrm>
          <a:prstGeom prst="rect">
            <a:avLst/>
          </a:prstGeom>
        </p:spPr>
      </p:pic>
      <p:pic>
        <p:nvPicPr>
          <p:cNvPr id="9" name="Graphic 8">
            <a:extLst>
              <a:ext uri="{FF2B5EF4-FFF2-40B4-BE49-F238E27FC236}">
                <a16:creationId xmlns:a16="http://schemas.microsoft.com/office/drawing/2014/main" id="{A26F05CE-FA65-4EFB-B6C6-B8A8F5661C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73123" y="1509713"/>
            <a:ext cx="1723546" cy="1676326"/>
          </a:xfrm>
          <a:prstGeom prst="rect">
            <a:avLst/>
          </a:prstGeom>
        </p:spPr>
      </p:pic>
      <p:pic>
        <p:nvPicPr>
          <p:cNvPr id="12" name="Graphic 11">
            <a:extLst>
              <a:ext uri="{FF2B5EF4-FFF2-40B4-BE49-F238E27FC236}">
                <a16:creationId xmlns:a16="http://schemas.microsoft.com/office/drawing/2014/main" id="{6458B4C5-6C20-4555-8F99-4D1FF6C276F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38805" y="2732285"/>
            <a:ext cx="1886429" cy="1937413"/>
          </a:xfrm>
          <a:prstGeom prst="rect">
            <a:avLst/>
          </a:prstGeom>
        </p:spPr>
      </p:pic>
    </p:spTree>
    <p:extLst>
      <p:ext uri="{BB962C8B-B14F-4D97-AF65-F5344CB8AC3E}">
        <p14:creationId xmlns:p14="http://schemas.microsoft.com/office/powerpoint/2010/main" val="921334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Graph data</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a:xfrm>
            <a:off x="838199" y="1825625"/>
            <a:ext cx="11263133" cy="4351338"/>
          </a:xfrm>
        </p:spPr>
        <p:txBody>
          <a:bodyPr>
            <a:noAutofit/>
          </a:bodyPr>
          <a:lstStyle/>
          <a:p>
            <a:pPr marL="0" indent="0">
              <a:buNone/>
            </a:pPr>
            <a:r>
              <a:rPr lang="en-US" b="1" dirty="0"/>
              <a:t>Facets of graphs</a:t>
            </a:r>
          </a:p>
          <a:p>
            <a:pPr lvl="1"/>
            <a:r>
              <a:rPr lang="en-US" dirty="0"/>
              <a:t>Spatial graphs (R+S)</a:t>
            </a:r>
          </a:p>
          <a:p>
            <a:pPr lvl="2"/>
            <a:r>
              <a:rPr lang="en-US" dirty="0"/>
              <a:t>Associated with coordinates in space</a:t>
            </a:r>
          </a:p>
          <a:p>
            <a:pPr lvl="2"/>
            <a:r>
              <a:rPr lang="en-US" dirty="0"/>
              <a:t>Coordinates may prescribe graph layout and edge routes</a:t>
            </a:r>
          </a:p>
          <a:p>
            <a:pPr lvl="2"/>
            <a:r>
              <a:rPr lang="en-US" dirty="0"/>
              <a:t>Example: Flights connecting airports, road network</a:t>
            </a:r>
          </a:p>
          <a:p>
            <a:pPr lvl="2"/>
            <a:endParaRPr lang="en-US" dirty="0"/>
          </a:p>
          <a:p>
            <a:pPr lvl="1"/>
            <a:r>
              <a:rPr lang="en-US" dirty="0"/>
              <a:t>Compound graphs (R+H)</a:t>
            </a:r>
          </a:p>
          <a:p>
            <a:pPr lvl="2"/>
            <a:r>
              <a:rPr lang="en-US" dirty="0"/>
              <a:t>Nodes and edges partitioned into groups</a:t>
            </a:r>
          </a:p>
          <a:p>
            <a:pPr lvl="2"/>
            <a:r>
              <a:rPr lang="en-US" dirty="0"/>
              <a:t>Typically structured in a </a:t>
            </a:r>
            <a:r>
              <a:rPr lang="en-US" b="1" dirty="0"/>
              <a:t>nesting hierarchy H</a:t>
            </a:r>
          </a:p>
          <a:p>
            <a:pPr lvl="2"/>
            <a:r>
              <a:rPr lang="en-US" dirty="0"/>
              <a:t>Groups can be expanded or collapsed to create different levels of abstraction</a:t>
            </a:r>
          </a:p>
          <a:p>
            <a:pPr lvl="2"/>
            <a:r>
              <a:rPr lang="en-US" dirty="0"/>
              <a:t>Example: Social network with organizational hierarchy on top, clustered graph</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EC70BCDC-32F2-40B0-B25F-CF0AFEC797EB}"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11</a:t>
            </a:fld>
            <a:endParaRPr lang="aa-ET" dirty="0"/>
          </a:p>
        </p:txBody>
      </p:sp>
      <p:pic>
        <p:nvPicPr>
          <p:cNvPr id="3" name="Graphic 2">
            <a:extLst>
              <a:ext uri="{FF2B5EF4-FFF2-40B4-BE49-F238E27FC236}">
                <a16:creationId xmlns:a16="http://schemas.microsoft.com/office/drawing/2014/main" id="{27CA68D4-ACF5-4549-8226-423ACA7C01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57163" y="2473364"/>
            <a:ext cx="1625037" cy="1625037"/>
          </a:xfrm>
          <a:prstGeom prst="rect">
            <a:avLst/>
          </a:prstGeom>
        </p:spPr>
      </p:pic>
      <p:pic>
        <p:nvPicPr>
          <p:cNvPr id="7" name="Graphic 6">
            <a:extLst>
              <a:ext uri="{FF2B5EF4-FFF2-40B4-BE49-F238E27FC236}">
                <a16:creationId xmlns:a16="http://schemas.microsoft.com/office/drawing/2014/main" id="{89BF3565-7284-46C4-8BBB-30BB8B14B6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07364" y="4396297"/>
            <a:ext cx="1801371" cy="1780666"/>
          </a:xfrm>
          <a:prstGeom prst="rect">
            <a:avLst/>
          </a:prstGeom>
        </p:spPr>
      </p:pic>
    </p:spTree>
    <p:extLst>
      <p:ext uri="{BB962C8B-B14F-4D97-AF65-F5344CB8AC3E}">
        <p14:creationId xmlns:p14="http://schemas.microsoft.com/office/powerpoint/2010/main" val="4079182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Analytical questions for graph data</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a:xfrm>
            <a:off x="838199" y="1825625"/>
            <a:ext cx="11263133" cy="4351338"/>
          </a:xfrm>
        </p:spPr>
        <p:txBody>
          <a:bodyPr>
            <a:noAutofit/>
          </a:bodyPr>
          <a:lstStyle/>
          <a:p>
            <a:r>
              <a:rPr lang="en-US" dirty="0">
                <a:solidFill>
                  <a:schemeClr val="accent1">
                    <a:lumMod val="60000"/>
                    <a:lumOff val="40000"/>
                  </a:schemeClr>
                </a:solidFill>
              </a:rPr>
              <a:t>Think about: What data objects might be relevant when analyzing graphs?</a:t>
            </a:r>
          </a:p>
          <a:p>
            <a:r>
              <a:rPr lang="en-US" dirty="0"/>
              <a:t>Relevant data objects</a:t>
            </a:r>
          </a:p>
          <a:p>
            <a:pPr lvl="1"/>
            <a:r>
              <a:rPr lang="en-US" dirty="0"/>
              <a:t>Nodes (degree, centrality, …)</a:t>
            </a:r>
          </a:p>
          <a:p>
            <a:pPr lvl="1"/>
            <a:r>
              <a:rPr lang="en-US" dirty="0"/>
              <a:t>Edges (directedness, weight, centrality, …)</a:t>
            </a:r>
          </a:p>
          <a:p>
            <a:pPr lvl="1"/>
            <a:r>
              <a:rPr lang="en-US" dirty="0"/>
              <a:t>Paths (length, costs, …)</a:t>
            </a:r>
          </a:p>
          <a:p>
            <a:pPr lvl="1"/>
            <a:r>
              <a:rPr lang="en-US" dirty="0"/>
              <a:t>Graphs and subgraphs (node and edge count, number of *, …)</a:t>
            </a:r>
          </a:p>
          <a:p>
            <a:pPr lvl="2"/>
            <a:r>
              <a:rPr lang="en-US" dirty="0"/>
              <a:t>Connected components (there is a path between any two nodes)</a:t>
            </a:r>
          </a:p>
          <a:p>
            <a:pPr lvl="2"/>
            <a:r>
              <a:rPr lang="en-US" dirty="0"/>
              <a:t>Clusters (or communities) defined by graph structure (e.g., cliques = fully connected subgraphs)</a:t>
            </a:r>
          </a:p>
          <a:p>
            <a:pPr lvl="2"/>
            <a:r>
              <a:rPr lang="en-US" dirty="0"/>
              <a:t>Groups of elements with similar properties (e.g., edges with high weights)</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7128AAF2-6D6E-4C54-B9FC-12BAD27DC609}"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12</a:t>
            </a:fld>
            <a:endParaRPr lang="aa-ET" dirty="0"/>
          </a:p>
        </p:txBody>
      </p:sp>
    </p:spTree>
    <p:extLst>
      <p:ext uri="{BB962C8B-B14F-4D97-AF65-F5344CB8AC3E}">
        <p14:creationId xmlns:p14="http://schemas.microsoft.com/office/powerpoint/2010/main" val="426467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Analytical questions for graph data</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noAutofit/>
          </a:bodyPr>
          <a:lstStyle/>
          <a:p>
            <a:r>
              <a:rPr lang="en-US" dirty="0">
                <a:solidFill>
                  <a:schemeClr val="accent1">
                    <a:lumMod val="60000"/>
                    <a:lumOff val="40000"/>
                  </a:schemeClr>
                </a:solidFill>
              </a:rPr>
              <a:t>Think about: What analytical questions may we ask about graphs?</a:t>
            </a:r>
          </a:p>
          <a:p>
            <a:r>
              <a:rPr lang="en-US" dirty="0"/>
              <a:t>Some example questions</a:t>
            </a:r>
          </a:p>
          <a:p>
            <a:pPr lvl="1"/>
            <a:r>
              <a:rPr lang="en-US" dirty="0"/>
              <a:t>Who is connected to whom?</a:t>
            </a:r>
          </a:p>
          <a:p>
            <a:pPr lvl="1"/>
            <a:r>
              <a:rPr lang="en-US" dirty="0"/>
              <a:t>Is there a connection between two entities?</a:t>
            </a:r>
          </a:p>
          <a:p>
            <a:pPr lvl="1"/>
            <a:r>
              <a:rPr lang="en-US" dirty="0"/>
              <a:t>Are there community structures?</a:t>
            </a:r>
          </a:p>
          <a:p>
            <a:pPr lvl="1"/>
            <a:r>
              <a:rPr lang="en-US" dirty="0"/>
              <a:t>Who is the central player in a network?</a:t>
            </a:r>
          </a:p>
          <a:p>
            <a:pPr lvl="1"/>
            <a:r>
              <a:rPr lang="en-US" dirty="0"/>
              <a:t>Are there critical connections (which cause trouble when broken)?</a:t>
            </a:r>
          </a:p>
          <a:p>
            <a:pPr lvl="1"/>
            <a:r>
              <a:rPr lang="en-US" dirty="0"/>
              <a:t>…</a:t>
            </a:r>
          </a:p>
          <a:p>
            <a:pPr lvl="1"/>
            <a:endParaRPr lang="en-US" dirty="0"/>
          </a:p>
          <a:p>
            <a:r>
              <a:rPr lang="en-US" dirty="0"/>
              <a:t>Next, we look at a taxonomy for graph visualization tasks</a:t>
            </a:r>
          </a:p>
          <a:p>
            <a:endParaRPr lang="en-US" dirty="0"/>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DD17C057-6DB9-4D37-8477-88F43088DCFC}"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13</a:t>
            </a:fld>
            <a:endParaRPr lang="aa-ET" dirty="0"/>
          </a:p>
        </p:txBody>
      </p:sp>
    </p:spTree>
    <p:extLst>
      <p:ext uri="{BB962C8B-B14F-4D97-AF65-F5344CB8AC3E}">
        <p14:creationId xmlns:p14="http://schemas.microsoft.com/office/powerpoint/2010/main" val="336167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Analytical questions for graph data</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noAutofit/>
          </a:bodyPr>
          <a:lstStyle/>
          <a:p>
            <a:r>
              <a:rPr lang="en-US" dirty="0"/>
              <a:t>Task taxonomy for graph visualization </a:t>
            </a:r>
            <a:r>
              <a:rPr lang="en-US" sz="2000" dirty="0"/>
              <a:t>(</a:t>
            </a:r>
            <a:r>
              <a:rPr lang="en-US" sz="2000" dirty="0">
                <a:hlinkClick r:id="rId3"/>
              </a:rPr>
              <a:t>Lee et al., 2006</a:t>
            </a:r>
            <a:r>
              <a:rPr lang="en-US" sz="2000" dirty="0"/>
              <a:t>)</a:t>
            </a:r>
            <a:endParaRPr lang="en-US" dirty="0"/>
          </a:p>
          <a:p>
            <a:pPr lvl="1"/>
            <a:r>
              <a:rPr lang="en-US" dirty="0"/>
              <a:t>Topology-based tasks</a:t>
            </a:r>
          </a:p>
          <a:p>
            <a:pPr lvl="2"/>
            <a:r>
              <a:rPr lang="en-US" dirty="0"/>
              <a:t>Find the set of nodes adjacent to a node</a:t>
            </a:r>
          </a:p>
          <a:p>
            <a:pPr lvl="2"/>
            <a:r>
              <a:rPr lang="en-US" dirty="0"/>
              <a:t>Find the set of nodes accessible from a node</a:t>
            </a:r>
          </a:p>
          <a:p>
            <a:pPr lvl="2"/>
            <a:r>
              <a:rPr lang="en-US" dirty="0"/>
              <a:t>Given nodes, find a set of nodes that are connected to all of them</a:t>
            </a:r>
          </a:p>
          <a:p>
            <a:pPr lvl="2"/>
            <a:r>
              <a:rPr lang="en-US" dirty="0"/>
              <a:t>Find the shortest path between two nodes</a:t>
            </a:r>
          </a:p>
          <a:p>
            <a:pPr lvl="2"/>
            <a:r>
              <a:rPr lang="en-US" dirty="0"/>
              <a:t>…</a:t>
            </a:r>
          </a:p>
          <a:p>
            <a:pPr lvl="1"/>
            <a:r>
              <a:rPr lang="en-US" dirty="0"/>
              <a:t>Attribute-based tasks</a:t>
            </a:r>
          </a:p>
          <a:p>
            <a:pPr lvl="2"/>
            <a:r>
              <a:rPr lang="en-US" dirty="0"/>
              <a:t>Find the nodes having a specific attribute value</a:t>
            </a:r>
          </a:p>
          <a:p>
            <a:pPr lvl="2"/>
            <a:r>
              <a:rPr lang="en-US" dirty="0"/>
              <a:t>Given a node, find the nodes connected only by certain types of links</a:t>
            </a:r>
          </a:p>
          <a:p>
            <a:pPr lvl="2"/>
            <a:r>
              <a:rPr lang="en-US" dirty="0"/>
              <a:t>Which node is connected by a link having the largest/smallest value</a:t>
            </a:r>
          </a:p>
          <a:p>
            <a:pPr lvl="2"/>
            <a:r>
              <a:rPr lang="en-US" dirty="0"/>
              <a:t>…</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D95D16DB-729B-4091-B9CF-158553274CB5}"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14</a:t>
            </a:fld>
            <a:endParaRPr lang="aa-ET" dirty="0"/>
          </a:p>
        </p:txBody>
      </p:sp>
    </p:spTree>
    <p:extLst>
      <p:ext uri="{BB962C8B-B14F-4D97-AF65-F5344CB8AC3E}">
        <p14:creationId xmlns:p14="http://schemas.microsoft.com/office/powerpoint/2010/main" val="3822422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Analytical questions for graph data</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noAutofit/>
          </a:bodyPr>
          <a:lstStyle/>
          <a:p>
            <a:r>
              <a:rPr lang="en-US" dirty="0"/>
              <a:t>Task taxonomy for graph visualization </a:t>
            </a:r>
            <a:r>
              <a:rPr lang="en-US" sz="2000" dirty="0"/>
              <a:t>(</a:t>
            </a:r>
            <a:r>
              <a:rPr lang="en-US" sz="2000" dirty="0">
                <a:hlinkClick r:id="rId3"/>
              </a:rPr>
              <a:t>Lee et al., 2006</a:t>
            </a:r>
            <a:r>
              <a:rPr lang="en-US" sz="2000" dirty="0"/>
              <a:t>)</a:t>
            </a:r>
            <a:endParaRPr lang="en-US" dirty="0"/>
          </a:p>
          <a:p>
            <a:pPr lvl="1"/>
            <a:r>
              <a:rPr lang="en-US" dirty="0"/>
              <a:t>Browsing tasks</a:t>
            </a:r>
          </a:p>
          <a:p>
            <a:pPr lvl="2"/>
            <a:r>
              <a:rPr lang="en-US" dirty="0"/>
              <a:t>Follow a given path</a:t>
            </a:r>
          </a:p>
          <a:p>
            <a:pPr lvl="2"/>
            <a:r>
              <a:rPr lang="en-US" dirty="0"/>
              <a:t>Return to a previously visited node</a:t>
            </a:r>
          </a:p>
          <a:p>
            <a:pPr lvl="2"/>
            <a:r>
              <a:rPr lang="en-US" dirty="0"/>
              <a:t>…</a:t>
            </a:r>
          </a:p>
          <a:p>
            <a:pPr lvl="1"/>
            <a:r>
              <a:rPr lang="en-US" dirty="0"/>
              <a:t>Overview tasks</a:t>
            </a:r>
            <a:endParaRPr lang="en-US" sz="1600" dirty="0"/>
          </a:p>
          <a:p>
            <a:pPr lvl="2"/>
            <a:r>
              <a:rPr lang="en-US" dirty="0"/>
              <a:t>Compound exploratory tasks for quick estimation of</a:t>
            </a:r>
          </a:p>
          <a:p>
            <a:pPr lvl="3"/>
            <a:r>
              <a:rPr lang="en-US" dirty="0"/>
              <a:t>Graph size</a:t>
            </a:r>
          </a:p>
          <a:p>
            <a:pPr lvl="3"/>
            <a:r>
              <a:rPr lang="en-US" dirty="0"/>
              <a:t>Number of connected components</a:t>
            </a:r>
          </a:p>
          <a:p>
            <a:pPr lvl="3"/>
            <a:r>
              <a:rPr lang="en-US" dirty="0"/>
              <a:t>…</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3F03BE4C-B612-4B48-9207-358A6CDD194A}"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15</a:t>
            </a:fld>
            <a:endParaRPr lang="aa-ET" dirty="0"/>
          </a:p>
        </p:txBody>
      </p:sp>
    </p:spTree>
    <p:extLst>
      <p:ext uri="{BB962C8B-B14F-4D97-AF65-F5344CB8AC3E}">
        <p14:creationId xmlns:p14="http://schemas.microsoft.com/office/powerpoint/2010/main" val="2928912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a:t>Basic visual representations</a:t>
            </a:r>
            <a:endParaRPr lang="en-US" dirty="0"/>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lstStyle/>
          <a:p>
            <a:r>
              <a:rPr lang="en-US" dirty="0"/>
              <a:t>We now know about graph data and corresponding analytical questions, next we study basic visual representations for graphs</a:t>
            </a:r>
          </a:p>
          <a:p>
            <a:endParaRPr lang="en-US" dirty="0"/>
          </a:p>
          <a:p>
            <a:pPr marL="0" indent="0">
              <a:buNone/>
            </a:pPr>
            <a:r>
              <a:rPr lang="en-US" b="1" dirty="0"/>
              <a:t>Four fundamental visual designs</a:t>
            </a:r>
          </a:p>
          <a:p>
            <a:r>
              <a:rPr lang="en-US" dirty="0"/>
              <a:t>Node-link representations</a:t>
            </a:r>
          </a:p>
          <a:p>
            <a:r>
              <a:rPr lang="en-US" dirty="0"/>
              <a:t>Matrix representations</a:t>
            </a:r>
          </a:p>
          <a:p>
            <a:r>
              <a:rPr lang="en-US" dirty="0"/>
              <a:t>Implicit representations</a:t>
            </a:r>
          </a:p>
          <a:p>
            <a:r>
              <a:rPr lang="en-US" dirty="0"/>
              <a:t>Hybrid representations</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3560D675-A55B-4C14-B44D-B142F96F94B2}"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16</a:t>
            </a:fld>
            <a:endParaRPr lang="aa-ET" dirty="0"/>
          </a:p>
        </p:txBody>
      </p:sp>
    </p:spTree>
    <p:extLst>
      <p:ext uri="{BB962C8B-B14F-4D97-AF65-F5344CB8AC3E}">
        <p14:creationId xmlns:p14="http://schemas.microsoft.com/office/powerpoint/2010/main" val="2923425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Node-link representations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lstStyle/>
          <a:p>
            <a:r>
              <a:rPr lang="en-US" dirty="0"/>
              <a:t>Design questions</a:t>
            </a:r>
          </a:p>
          <a:p>
            <a:pPr lvl="1"/>
            <a:r>
              <a:rPr lang="en-US" dirty="0"/>
              <a:t>How to represent nodes?</a:t>
            </a:r>
          </a:p>
          <a:p>
            <a:pPr lvl="1"/>
            <a:r>
              <a:rPr lang="en-US" dirty="0"/>
              <a:t>How to represent edges?</a:t>
            </a:r>
          </a:p>
          <a:p>
            <a:pPr lvl="1"/>
            <a:endParaRPr lang="en-US" dirty="0"/>
          </a:p>
          <a:p>
            <a:pPr lvl="1"/>
            <a:r>
              <a:rPr lang="en-US" dirty="0"/>
              <a:t>How to layout nodes?</a:t>
            </a:r>
          </a:p>
          <a:p>
            <a:pPr lvl="1"/>
            <a:r>
              <a:rPr lang="en-US" dirty="0"/>
              <a:t>How to route edges?</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B7055A21-5243-4CE0-BC20-A96C17063B2D}"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17</a:t>
            </a:fld>
            <a:endParaRPr lang="aa-ET" dirty="0"/>
          </a:p>
        </p:txBody>
      </p:sp>
    </p:spTree>
    <p:extLst>
      <p:ext uri="{BB962C8B-B14F-4D97-AF65-F5344CB8AC3E}">
        <p14:creationId xmlns:p14="http://schemas.microsoft.com/office/powerpoint/2010/main" val="1488703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Node-link representations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lstStyle/>
          <a:p>
            <a:r>
              <a:rPr lang="en-US" b="1" dirty="0"/>
              <a:t>How to represent nodes?</a:t>
            </a:r>
          </a:p>
          <a:p>
            <a:pPr lvl="1"/>
            <a:r>
              <a:rPr lang="en-US" dirty="0"/>
              <a:t>Basic dots</a:t>
            </a:r>
          </a:p>
          <a:p>
            <a:pPr lvl="1"/>
            <a:r>
              <a:rPr lang="en-US" dirty="0"/>
              <a:t>Size-varying, color-coded circles</a:t>
            </a:r>
          </a:p>
          <a:p>
            <a:pPr lvl="1"/>
            <a:r>
              <a:rPr lang="en-US" dirty="0"/>
              <a:t>Glyphs</a:t>
            </a:r>
          </a:p>
          <a:p>
            <a:r>
              <a:rPr lang="en-US" b="1" dirty="0"/>
              <a:t>How to represent edges?</a:t>
            </a:r>
          </a:p>
          <a:p>
            <a:pPr lvl="1"/>
            <a:r>
              <a:rPr lang="en-US" dirty="0"/>
              <a:t>Straight lines</a:t>
            </a:r>
          </a:p>
          <a:p>
            <a:pPr lvl="1"/>
            <a:r>
              <a:rPr lang="en-US" dirty="0"/>
              <a:t>Curves</a:t>
            </a:r>
          </a:p>
          <a:p>
            <a:pPr lvl="1"/>
            <a:r>
              <a:rPr lang="en-US" dirty="0"/>
              <a:t>Orthogonal paths</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48645B13-BEEC-4D70-BF77-93022BC73823}"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18</a:t>
            </a:fld>
            <a:endParaRPr lang="aa-ET" dirty="0"/>
          </a:p>
        </p:txBody>
      </p:sp>
      <mc:AlternateContent xmlns:mc="http://schemas.openxmlformats.org/markup-compatibility/2006" xmlns:p14="http://schemas.microsoft.com/office/powerpoint/2010/main">
        <mc:Choice Requires="p14">
          <p:contentPart p14:bwMode="auto" r:id="rId3">
            <p14:nvContentPartPr>
              <p14:cNvPr id="22" name="Ink 21">
                <a:extLst>
                  <a:ext uri="{FF2B5EF4-FFF2-40B4-BE49-F238E27FC236}">
                    <a16:creationId xmlns:a16="http://schemas.microsoft.com/office/drawing/2014/main" id="{3C2E4AF7-D9A6-454A-9707-E8E150F9D093}"/>
                  </a:ext>
                </a:extLst>
              </p14:cNvPr>
              <p14:cNvContentPartPr/>
              <p14:nvPr/>
            </p14:nvContentPartPr>
            <p14:xfrm>
              <a:off x="6268026" y="2252035"/>
              <a:ext cx="630720" cy="704160"/>
            </p14:xfrm>
          </p:contentPart>
        </mc:Choice>
        <mc:Fallback xmlns="">
          <p:pic>
            <p:nvPicPr>
              <p:cNvPr id="22" name="Ink 21">
                <a:extLst>
                  <a:ext uri="{FF2B5EF4-FFF2-40B4-BE49-F238E27FC236}">
                    <a16:creationId xmlns:a16="http://schemas.microsoft.com/office/drawing/2014/main" id="{3C2E4AF7-D9A6-454A-9707-E8E150F9D093}"/>
                  </a:ext>
                </a:extLst>
              </p:cNvPr>
              <p:cNvPicPr/>
              <p:nvPr/>
            </p:nvPicPr>
            <p:blipFill>
              <a:blip r:embed="rId4"/>
              <a:stretch>
                <a:fillRect/>
              </a:stretch>
            </p:blipFill>
            <p:spPr>
              <a:xfrm>
                <a:off x="6259386" y="2243035"/>
                <a:ext cx="648360" cy="721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9" name="Ink 38">
                <a:extLst>
                  <a:ext uri="{FF2B5EF4-FFF2-40B4-BE49-F238E27FC236}">
                    <a16:creationId xmlns:a16="http://schemas.microsoft.com/office/drawing/2014/main" id="{9B899594-1996-4807-9681-21B05FAC7736}"/>
                  </a:ext>
                </a:extLst>
              </p14:cNvPr>
              <p14:cNvContentPartPr/>
              <p14:nvPr/>
            </p14:nvContentPartPr>
            <p14:xfrm>
              <a:off x="7696866" y="1870075"/>
              <a:ext cx="1010520" cy="1184400"/>
            </p14:xfrm>
          </p:contentPart>
        </mc:Choice>
        <mc:Fallback xmlns="">
          <p:pic>
            <p:nvPicPr>
              <p:cNvPr id="39" name="Ink 38">
                <a:extLst>
                  <a:ext uri="{FF2B5EF4-FFF2-40B4-BE49-F238E27FC236}">
                    <a16:creationId xmlns:a16="http://schemas.microsoft.com/office/drawing/2014/main" id="{9B899594-1996-4807-9681-21B05FAC7736}"/>
                  </a:ext>
                </a:extLst>
              </p:cNvPr>
              <p:cNvPicPr/>
              <p:nvPr/>
            </p:nvPicPr>
            <p:blipFill>
              <a:blip r:embed="rId6"/>
              <a:stretch>
                <a:fillRect/>
              </a:stretch>
            </p:blipFill>
            <p:spPr>
              <a:xfrm>
                <a:off x="7688226" y="1861078"/>
                <a:ext cx="1028160" cy="120203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8" name="Ink 57">
                <a:extLst>
                  <a:ext uri="{FF2B5EF4-FFF2-40B4-BE49-F238E27FC236}">
                    <a16:creationId xmlns:a16="http://schemas.microsoft.com/office/drawing/2014/main" id="{7FCB4318-1990-4778-B3FC-36C30D2A5FDA}"/>
                  </a:ext>
                </a:extLst>
              </p14:cNvPr>
              <p14:cNvContentPartPr/>
              <p14:nvPr/>
            </p14:nvContentPartPr>
            <p14:xfrm>
              <a:off x="9222546" y="1951435"/>
              <a:ext cx="1605600" cy="1367280"/>
            </p14:xfrm>
          </p:contentPart>
        </mc:Choice>
        <mc:Fallback xmlns="">
          <p:pic>
            <p:nvPicPr>
              <p:cNvPr id="58" name="Ink 57">
                <a:extLst>
                  <a:ext uri="{FF2B5EF4-FFF2-40B4-BE49-F238E27FC236}">
                    <a16:creationId xmlns:a16="http://schemas.microsoft.com/office/drawing/2014/main" id="{7FCB4318-1990-4778-B3FC-36C30D2A5FDA}"/>
                  </a:ext>
                </a:extLst>
              </p:cNvPr>
              <p:cNvPicPr/>
              <p:nvPr/>
            </p:nvPicPr>
            <p:blipFill>
              <a:blip r:embed="rId8"/>
              <a:stretch>
                <a:fillRect/>
              </a:stretch>
            </p:blipFill>
            <p:spPr>
              <a:xfrm>
                <a:off x="9213546" y="1942435"/>
                <a:ext cx="1623240" cy="1384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2" name="Ink 61">
                <a:extLst>
                  <a:ext uri="{FF2B5EF4-FFF2-40B4-BE49-F238E27FC236}">
                    <a16:creationId xmlns:a16="http://schemas.microsoft.com/office/drawing/2014/main" id="{AC2E70C0-A0FB-44AE-8E30-BF23130C9CA7}"/>
                  </a:ext>
                </a:extLst>
              </p14:cNvPr>
              <p14:cNvContentPartPr/>
              <p14:nvPr/>
            </p14:nvContentPartPr>
            <p14:xfrm>
              <a:off x="5577906" y="4100739"/>
              <a:ext cx="802800" cy="551520"/>
            </p14:xfrm>
          </p:contentPart>
        </mc:Choice>
        <mc:Fallback xmlns="">
          <p:pic>
            <p:nvPicPr>
              <p:cNvPr id="62" name="Ink 61">
                <a:extLst>
                  <a:ext uri="{FF2B5EF4-FFF2-40B4-BE49-F238E27FC236}">
                    <a16:creationId xmlns:a16="http://schemas.microsoft.com/office/drawing/2014/main" id="{AC2E70C0-A0FB-44AE-8E30-BF23130C9CA7}"/>
                  </a:ext>
                </a:extLst>
              </p:cNvPr>
              <p:cNvPicPr/>
              <p:nvPr/>
            </p:nvPicPr>
            <p:blipFill>
              <a:blip r:embed="rId10"/>
              <a:stretch>
                <a:fillRect/>
              </a:stretch>
            </p:blipFill>
            <p:spPr>
              <a:xfrm>
                <a:off x="5568906" y="4091739"/>
                <a:ext cx="820440" cy="569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9" name="Ink 68">
                <a:extLst>
                  <a:ext uri="{FF2B5EF4-FFF2-40B4-BE49-F238E27FC236}">
                    <a16:creationId xmlns:a16="http://schemas.microsoft.com/office/drawing/2014/main" id="{32C8D22B-B1B7-49B3-B34A-43BDD109C885}"/>
                  </a:ext>
                </a:extLst>
              </p14:cNvPr>
              <p14:cNvContentPartPr/>
              <p14:nvPr/>
            </p14:nvContentPartPr>
            <p14:xfrm>
              <a:off x="6930426" y="4141059"/>
              <a:ext cx="912960" cy="664200"/>
            </p14:xfrm>
          </p:contentPart>
        </mc:Choice>
        <mc:Fallback xmlns="">
          <p:pic>
            <p:nvPicPr>
              <p:cNvPr id="69" name="Ink 68">
                <a:extLst>
                  <a:ext uri="{FF2B5EF4-FFF2-40B4-BE49-F238E27FC236}">
                    <a16:creationId xmlns:a16="http://schemas.microsoft.com/office/drawing/2014/main" id="{32C8D22B-B1B7-49B3-B34A-43BDD109C885}"/>
                  </a:ext>
                </a:extLst>
              </p:cNvPr>
              <p:cNvPicPr/>
              <p:nvPr/>
            </p:nvPicPr>
            <p:blipFill>
              <a:blip r:embed="rId12"/>
              <a:stretch>
                <a:fillRect/>
              </a:stretch>
            </p:blipFill>
            <p:spPr>
              <a:xfrm>
                <a:off x="6921422" y="4132419"/>
                <a:ext cx="930607" cy="681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9" name="Ink 78">
                <a:extLst>
                  <a:ext uri="{FF2B5EF4-FFF2-40B4-BE49-F238E27FC236}">
                    <a16:creationId xmlns:a16="http://schemas.microsoft.com/office/drawing/2014/main" id="{55613D23-9EAC-4757-BFCB-6550EB462762}"/>
                  </a:ext>
                </a:extLst>
              </p14:cNvPr>
              <p14:cNvContentPartPr/>
              <p14:nvPr/>
            </p14:nvContentPartPr>
            <p14:xfrm>
              <a:off x="8212746" y="4140699"/>
              <a:ext cx="1009800" cy="725760"/>
            </p14:xfrm>
          </p:contentPart>
        </mc:Choice>
        <mc:Fallback xmlns="">
          <p:pic>
            <p:nvPicPr>
              <p:cNvPr id="79" name="Ink 78">
                <a:extLst>
                  <a:ext uri="{FF2B5EF4-FFF2-40B4-BE49-F238E27FC236}">
                    <a16:creationId xmlns:a16="http://schemas.microsoft.com/office/drawing/2014/main" id="{55613D23-9EAC-4757-BFCB-6550EB462762}"/>
                  </a:ext>
                </a:extLst>
              </p:cNvPr>
              <p:cNvPicPr/>
              <p:nvPr/>
            </p:nvPicPr>
            <p:blipFill>
              <a:blip r:embed="rId14"/>
              <a:stretch>
                <a:fillRect/>
              </a:stretch>
            </p:blipFill>
            <p:spPr>
              <a:xfrm>
                <a:off x="8203746" y="4131699"/>
                <a:ext cx="1027440" cy="743400"/>
              </a:xfrm>
              <a:prstGeom prst="rect">
                <a:avLst/>
              </a:prstGeom>
            </p:spPr>
          </p:pic>
        </mc:Fallback>
      </mc:AlternateContent>
    </p:spTree>
    <p:extLst>
      <p:ext uri="{BB962C8B-B14F-4D97-AF65-F5344CB8AC3E}">
        <p14:creationId xmlns:p14="http://schemas.microsoft.com/office/powerpoint/2010/main" val="2357736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Node-link representations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lstStyle/>
          <a:p>
            <a:r>
              <a:rPr lang="en-US" dirty="0">
                <a:solidFill>
                  <a:schemeClr val="accent1">
                    <a:lumMod val="60000"/>
                    <a:lumOff val="40000"/>
                  </a:schemeClr>
                </a:solidFill>
              </a:rPr>
              <a:t>Think about: What are criteria for a good node layout</a:t>
            </a:r>
            <a:br>
              <a:rPr lang="en-US" dirty="0">
                <a:solidFill>
                  <a:schemeClr val="accent1">
                    <a:lumMod val="60000"/>
                    <a:lumOff val="40000"/>
                  </a:schemeClr>
                </a:solidFill>
              </a:rPr>
            </a:br>
            <a:r>
              <a:rPr lang="en-US" dirty="0">
                <a:solidFill>
                  <a:schemeClr val="accent1">
                    <a:lumMod val="60000"/>
                    <a:lumOff val="40000"/>
                  </a:schemeClr>
                </a:solidFill>
              </a:rPr>
              <a:t>and edge routing?</a:t>
            </a:r>
          </a:p>
          <a:p>
            <a:endParaRPr lang="en-US" dirty="0"/>
          </a:p>
          <a:p>
            <a:r>
              <a:rPr lang="en-US" b="1" dirty="0"/>
              <a:t>Aesthetics criteria</a:t>
            </a:r>
            <a:r>
              <a:rPr lang="en-US" dirty="0"/>
              <a:t> </a:t>
            </a:r>
            <a:r>
              <a:rPr lang="en-US" sz="2000" dirty="0"/>
              <a:t>(</a:t>
            </a:r>
            <a:r>
              <a:rPr lang="en-US" sz="2000" dirty="0">
                <a:hlinkClick r:id="rId3"/>
              </a:rPr>
              <a:t>Bennett et al., 2007</a:t>
            </a:r>
            <a:r>
              <a:rPr lang="en-US" sz="2000" dirty="0"/>
              <a:t>)</a:t>
            </a:r>
            <a:endParaRPr lang="en-US" dirty="0"/>
          </a:p>
          <a:p>
            <a:pPr lvl="1"/>
            <a:r>
              <a:rPr lang="en-US" dirty="0"/>
              <a:t>Node metrics</a:t>
            </a:r>
          </a:p>
          <a:p>
            <a:pPr lvl="1"/>
            <a:r>
              <a:rPr lang="en-US" dirty="0"/>
              <a:t>Edge metrics</a:t>
            </a:r>
          </a:p>
          <a:p>
            <a:pPr lvl="1"/>
            <a:r>
              <a:rPr lang="en-US" dirty="0"/>
              <a:t>Overall layout metrics</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93502E24-7FDA-4B75-921B-13FCBECB1551}"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19</a:t>
            </a:fld>
            <a:endParaRPr lang="aa-ET" dirty="0"/>
          </a:p>
        </p:txBody>
      </p:sp>
    </p:spTree>
    <p:extLst>
      <p:ext uri="{BB962C8B-B14F-4D97-AF65-F5344CB8AC3E}">
        <p14:creationId xmlns:p14="http://schemas.microsoft.com/office/powerpoint/2010/main" val="18571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5CB84DAD-4550-4767-A8C4-FE9124E8A58E}"/>
              </a:ext>
            </a:extLst>
          </p:cNvPr>
          <p:cNvSpPr>
            <a:spLocks noGrp="1"/>
          </p:cNvSpPr>
          <p:nvPr>
            <p:ph idx="1"/>
          </p:nvPr>
        </p:nvSpPr>
        <p:spPr/>
        <p:txBody>
          <a:bodyPr/>
          <a:lstStyle/>
          <a:p>
            <a:r>
              <a:rPr lang="en-US" dirty="0"/>
              <a:t>How to visualize graph data: Learn approaches and techniques for visualizing relations between objects</a:t>
            </a:r>
          </a:p>
          <a:p>
            <a:r>
              <a:rPr lang="en-US" dirty="0"/>
              <a:t>How to include additional data facets: Learn basic approaches for visualizing multi-faceted graphs</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425D1D78-15BA-4941-8AE6-B7CEB9F1867F}"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t>2</a:t>
            </a:fld>
            <a:endParaRPr lang="aa-ET" dirty="0"/>
          </a:p>
        </p:txBody>
      </p:sp>
    </p:spTree>
    <p:extLst>
      <p:ext uri="{BB962C8B-B14F-4D97-AF65-F5344CB8AC3E}">
        <p14:creationId xmlns:p14="http://schemas.microsoft.com/office/powerpoint/2010/main" val="1899457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Node-link representations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noAutofit/>
          </a:bodyPr>
          <a:lstStyle/>
          <a:p>
            <a:r>
              <a:rPr lang="en-US" b="1" dirty="0"/>
              <a:t>Aesthetics criteria </a:t>
            </a:r>
            <a:r>
              <a:rPr lang="en-US" sz="2000" dirty="0"/>
              <a:t>(</a:t>
            </a:r>
            <a:r>
              <a:rPr lang="en-US" sz="2000" dirty="0">
                <a:hlinkClick r:id="rId3"/>
              </a:rPr>
              <a:t>Bennett et al., 2007</a:t>
            </a:r>
            <a:r>
              <a:rPr lang="en-US" sz="2000" dirty="0"/>
              <a:t>)</a:t>
            </a:r>
          </a:p>
          <a:p>
            <a:pPr lvl="1"/>
            <a:r>
              <a:rPr lang="en-US" dirty="0"/>
              <a:t>Node metrics</a:t>
            </a:r>
          </a:p>
          <a:p>
            <a:pPr lvl="3"/>
            <a:r>
              <a:rPr lang="en-US" dirty="0"/>
              <a:t>Cluster similar nodes</a:t>
            </a:r>
          </a:p>
          <a:p>
            <a:pPr lvl="3"/>
            <a:r>
              <a:rPr lang="en-US" dirty="0"/>
              <a:t>Distribute nodes evenly</a:t>
            </a:r>
          </a:p>
          <a:p>
            <a:pPr lvl="3"/>
            <a:r>
              <a:rPr lang="en-US" dirty="0"/>
              <a:t>Keep nodes apart from edges</a:t>
            </a:r>
          </a:p>
          <a:p>
            <a:pPr lvl="3"/>
            <a:r>
              <a:rPr lang="en-US" dirty="0"/>
              <a:t>…</a:t>
            </a:r>
          </a:p>
          <a:p>
            <a:pPr lvl="1"/>
            <a:r>
              <a:rPr lang="en-US" dirty="0"/>
              <a:t>Edge metrics</a:t>
            </a:r>
          </a:p>
          <a:p>
            <a:pPr lvl="3"/>
            <a:r>
              <a:rPr lang="en-US" dirty="0"/>
              <a:t>Minimize edge crossings</a:t>
            </a:r>
          </a:p>
          <a:p>
            <a:pPr lvl="3"/>
            <a:r>
              <a:rPr lang="en-US" dirty="0"/>
              <a:t>Keep edge length uniform</a:t>
            </a:r>
          </a:p>
          <a:p>
            <a:pPr lvl="3"/>
            <a:r>
              <a:rPr lang="en-US" dirty="0"/>
              <a:t>Minimize edge length</a:t>
            </a:r>
          </a:p>
          <a:p>
            <a:pPr lvl="3"/>
            <a:r>
              <a:rPr lang="en-US" dirty="0"/>
              <a:t>Minimize edge bends</a:t>
            </a:r>
          </a:p>
          <a:p>
            <a:pPr lvl="3"/>
            <a:r>
              <a:rPr lang="en-US" dirty="0"/>
              <a:t>…</a:t>
            </a:r>
          </a:p>
          <a:p>
            <a:pPr lvl="1"/>
            <a:endParaRPr lang="en-US" dirty="0"/>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60D68AEF-71B5-4034-9531-D898BC02655D}"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20</a:t>
            </a:fld>
            <a:endParaRPr lang="aa-ET" dirty="0"/>
          </a:p>
        </p:txBody>
      </p:sp>
    </p:spTree>
    <p:extLst>
      <p:ext uri="{BB962C8B-B14F-4D97-AF65-F5344CB8AC3E}">
        <p14:creationId xmlns:p14="http://schemas.microsoft.com/office/powerpoint/2010/main" val="1968312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Node-link representations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noAutofit/>
          </a:bodyPr>
          <a:lstStyle/>
          <a:p>
            <a:r>
              <a:rPr lang="en-US" b="1" dirty="0"/>
              <a:t>Aesthetics criteria</a:t>
            </a:r>
            <a:r>
              <a:rPr lang="en-US" dirty="0"/>
              <a:t> </a:t>
            </a:r>
            <a:r>
              <a:rPr lang="en-US" sz="2000" dirty="0"/>
              <a:t>(</a:t>
            </a:r>
            <a:r>
              <a:rPr lang="en-US" sz="2000" dirty="0">
                <a:hlinkClick r:id="rId3"/>
              </a:rPr>
              <a:t>Bennett et al., 2007</a:t>
            </a:r>
            <a:r>
              <a:rPr lang="en-US" sz="2000" dirty="0"/>
              <a:t>)</a:t>
            </a:r>
          </a:p>
          <a:p>
            <a:pPr lvl="1"/>
            <a:r>
              <a:rPr lang="en-US" dirty="0"/>
              <a:t>Overall layout metrics</a:t>
            </a:r>
          </a:p>
          <a:p>
            <a:pPr lvl="3"/>
            <a:r>
              <a:rPr lang="en-US" dirty="0"/>
              <a:t>Maximize consistent flow direction</a:t>
            </a:r>
          </a:p>
          <a:p>
            <a:pPr lvl="3"/>
            <a:r>
              <a:rPr lang="en-US" dirty="0"/>
              <a:t>Keep correct aspect ratio</a:t>
            </a:r>
          </a:p>
          <a:p>
            <a:pPr lvl="3"/>
            <a:r>
              <a:rPr lang="en-US" dirty="0"/>
              <a:t>Minimize area</a:t>
            </a:r>
          </a:p>
          <a:p>
            <a:pPr lvl="3"/>
            <a:r>
              <a:rPr lang="en-US" dirty="0"/>
              <a:t>Maximize local/global symmetry</a:t>
            </a:r>
          </a:p>
          <a:p>
            <a:pPr lvl="3"/>
            <a:r>
              <a:rPr lang="en-US" dirty="0"/>
              <a:t>…</a:t>
            </a:r>
          </a:p>
          <a:p>
            <a:pPr lvl="1"/>
            <a:endParaRPr lang="en-US" dirty="0"/>
          </a:p>
          <a:p>
            <a:pPr lvl="1"/>
            <a:r>
              <a:rPr lang="en-US" dirty="0"/>
              <a:t>Summary</a:t>
            </a:r>
          </a:p>
          <a:p>
            <a:pPr lvl="2"/>
            <a:r>
              <a:rPr lang="en-US" dirty="0"/>
              <a:t>Various partially conflicting aesthetics criteria</a:t>
            </a:r>
          </a:p>
          <a:p>
            <a:pPr lvl="2"/>
            <a:r>
              <a:rPr lang="en-US" dirty="0"/>
              <a:t>No silver-bullet solution </a:t>
            </a:r>
            <a:r>
              <a:rPr lang="en-US" dirty="0">
                <a:sym typeface="Wingdings" panose="05000000000000000000" pitchFamily="2" charset="2"/>
              </a:rPr>
              <a:t> </a:t>
            </a:r>
            <a:r>
              <a:rPr lang="en-US" b="1" dirty="0">
                <a:sym typeface="Wingdings" panose="05000000000000000000" pitchFamily="2" charset="2"/>
              </a:rPr>
              <a:t>Need to find good compromise</a:t>
            </a:r>
            <a:endParaRPr lang="en-US" b="1" dirty="0"/>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A1649D3D-5198-480A-AE66-B582C0B79244}"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21</a:t>
            </a:fld>
            <a:endParaRPr lang="aa-ET" dirty="0"/>
          </a:p>
        </p:txBody>
      </p:sp>
    </p:spTree>
    <p:extLst>
      <p:ext uri="{BB962C8B-B14F-4D97-AF65-F5344CB8AC3E}">
        <p14:creationId xmlns:p14="http://schemas.microsoft.com/office/powerpoint/2010/main" val="94934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Node-link representations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normAutofit/>
          </a:bodyPr>
          <a:lstStyle/>
          <a:p>
            <a:r>
              <a:rPr lang="en-US" b="1" dirty="0"/>
              <a:t>How to layout nodes?</a:t>
            </a:r>
          </a:p>
          <a:p>
            <a:pPr lvl="1"/>
            <a:r>
              <a:rPr lang="en-US" dirty="0"/>
              <a:t>Fixed layout</a:t>
            </a:r>
          </a:p>
          <a:p>
            <a:pPr lvl="2"/>
            <a:r>
              <a:rPr lang="en-US" dirty="0"/>
              <a:t>Node positions are predefined</a:t>
            </a:r>
            <a:br>
              <a:rPr lang="en-US" dirty="0"/>
            </a:br>
            <a:r>
              <a:rPr lang="en-US" dirty="0"/>
              <a:t> and cannot be varied</a:t>
            </a:r>
          </a:p>
          <a:p>
            <a:pPr lvl="2"/>
            <a:r>
              <a:rPr lang="en-US" dirty="0"/>
              <a:t>Example: Flight route network</a:t>
            </a:r>
          </a:p>
          <a:p>
            <a:pPr lvl="1"/>
            <a:r>
              <a:rPr lang="en-US" dirty="0"/>
              <a:t>Stylized layout</a:t>
            </a:r>
          </a:p>
          <a:p>
            <a:pPr lvl="2"/>
            <a:r>
              <a:rPr lang="en-US" dirty="0"/>
              <a:t>Possible positions confined to some predefined scheme (e.g., circle, regions)</a:t>
            </a:r>
          </a:p>
          <a:p>
            <a:pPr lvl="2"/>
            <a:r>
              <a:rPr lang="en-US" dirty="0"/>
              <a:t>Node positions may vary only with respect to scheme (e.g., on circle, in region)</a:t>
            </a:r>
          </a:p>
          <a:p>
            <a:pPr lvl="2"/>
            <a:r>
              <a:rPr lang="en-US" dirty="0"/>
              <a:t>Examples: </a:t>
            </a:r>
            <a:r>
              <a:rPr lang="en-US" b="1" dirty="0"/>
              <a:t>Magic-eye view, Fisheye </a:t>
            </a:r>
            <a:r>
              <a:rPr lang="en-US" b="1" dirty="0" err="1"/>
              <a:t>treeview</a:t>
            </a:r>
            <a:r>
              <a:rPr lang="en-US" dirty="0"/>
              <a:t> for trees</a:t>
            </a:r>
          </a:p>
          <a:p>
            <a:pPr lvl="1"/>
            <a:r>
              <a:rPr lang="en-US" dirty="0"/>
              <a:t>Free layout</a:t>
            </a:r>
          </a:p>
          <a:p>
            <a:pPr lvl="2"/>
            <a:r>
              <a:rPr lang="en-US" dirty="0"/>
              <a:t>Nodes can be positioned freely</a:t>
            </a:r>
          </a:p>
          <a:p>
            <a:pPr lvl="2"/>
            <a:r>
              <a:rPr lang="en-US" dirty="0"/>
              <a:t>Example: </a:t>
            </a:r>
            <a:r>
              <a:rPr lang="en-US" b="1" dirty="0"/>
              <a:t>Force-directed layout</a:t>
            </a:r>
            <a:r>
              <a:rPr lang="en-US" dirty="0"/>
              <a:t> for general graphs</a:t>
            </a:r>
            <a:endParaRPr lang="en-US" b="1" dirty="0"/>
          </a:p>
          <a:p>
            <a:pPr lvl="1"/>
            <a:endParaRPr lang="en-US" dirty="0"/>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F63AD8B6-19D8-4C02-BA46-03CB99C4E0DC}"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22</a:t>
            </a:fld>
            <a:endParaRPr lang="aa-ET" dirty="0"/>
          </a:p>
        </p:txBody>
      </p:sp>
      <p:pic>
        <p:nvPicPr>
          <p:cNvPr id="7" name="Graphic 6">
            <a:extLst>
              <a:ext uri="{FF2B5EF4-FFF2-40B4-BE49-F238E27FC236}">
                <a16:creationId xmlns:a16="http://schemas.microsoft.com/office/drawing/2014/main" id="{50F4F435-0136-4834-B69B-AD16FFEA8A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50478" y="1646238"/>
            <a:ext cx="3060122" cy="2014817"/>
          </a:xfrm>
          <a:prstGeom prst="rect">
            <a:avLst/>
          </a:prstGeom>
        </p:spPr>
      </p:pic>
      <p:sp>
        <p:nvSpPr>
          <p:cNvPr id="9" name="TextBox 8">
            <a:extLst>
              <a:ext uri="{FF2B5EF4-FFF2-40B4-BE49-F238E27FC236}">
                <a16:creationId xmlns:a16="http://schemas.microsoft.com/office/drawing/2014/main" id="{45DD8C36-97D7-4454-AA16-B1B683641B87}"/>
              </a:ext>
            </a:extLst>
          </p:cNvPr>
          <p:cNvSpPr txBox="1"/>
          <p:nvPr/>
        </p:nvSpPr>
        <p:spPr>
          <a:xfrm>
            <a:off x="5683250" y="1600887"/>
            <a:ext cx="2412199" cy="307777"/>
          </a:xfrm>
          <a:prstGeom prst="rect">
            <a:avLst/>
          </a:prstGeom>
          <a:noFill/>
        </p:spPr>
        <p:txBody>
          <a:bodyPr wrap="none" rtlCol="0">
            <a:spAutoFit/>
          </a:bodyPr>
          <a:lstStyle/>
          <a:p>
            <a:r>
              <a:rPr lang="en-US" sz="1400" i="1" dirty="0"/>
              <a:t>Fixed layout </a:t>
            </a:r>
            <a:r>
              <a:rPr lang="en-US" sz="1400" dirty="0"/>
              <a:t>of US flight routes</a:t>
            </a:r>
          </a:p>
        </p:txBody>
      </p:sp>
      <p:pic>
        <p:nvPicPr>
          <p:cNvPr id="10" name="Picture 9">
            <a:extLst>
              <a:ext uri="{FF2B5EF4-FFF2-40B4-BE49-F238E27FC236}">
                <a16:creationId xmlns:a16="http://schemas.microsoft.com/office/drawing/2014/main" id="{7FA35051-A151-4F36-A147-31B0E7A9413E}"/>
              </a:ext>
            </a:extLst>
          </p:cNvPr>
          <p:cNvPicPr>
            <a:picLocks noChangeAspect="1"/>
          </p:cNvPicPr>
          <p:nvPr/>
        </p:nvPicPr>
        <p:blipFill>
          <a:blip r:embed="rId5"/>
          <a:stretch>
            <a:fillRect/>
          </a:stretch>
        </p:blipFill>
        <p:spPr>
          <a:xfrm>
            <a:off x="9178243" y="2020935"/>
            <a:ext cx="2063575" cy="1777159"/>
          </a:xfrm>
          <a:prstGeom prst="rect">
            <a:avLst/>
          </a:prstGeom>
        </p:spPr>
      </p:pic>
      <p:sp>
        <p:nvSpPr>
          <p:cNvPr id="11" name="TextBox 10">
            <a:extLst>
              <a:ext uri="{FF2B5EF4-FFF2-40B4-BE49-F238E27FC236}">
                <a16:creationId xmlns:a16="http://schemas.microsoft.com/office/drawing/2014/main" id="{EA225A40-FB85-47E7-A49A-868A2DF032BB}"/>
              </a:ext>
            </a:extLst>
          </p:cNvPr>
          <p:cNvSpPr txBox="1"/>
          <p:nvPr/>
        </p:nvSpPr>
        <p:spPr>
          <a:xfrm>
            <a:off x="9108796" y="1318211"/>
            <a:ext cx="2802690" cy="738664"/>
          </a:xfrm>
          <a:prstGeom prst="rect">
            <a:avLst/>
          </a:prstGeom>
          <a:noFill/>
        </p:spPr>
        <p:txBody>
          <a:bodyPr wrap="none" rtlCol="0">
            <a:spAutoFit/>
          </a:bodyPr>
          <a:lstStyle/>
          <a:p>
            <a:r>
              <a:rPr lang="en-US" sz="1400" i="1" dirty="0"/>
              <a:t>Stylized layout </a:t>
            </a:r>
            <a:r>
              <a:rPr lang="en-US" sz="1400" dirty="0"/>
              <a:t>of network of 574</a:t>
            </a:r>
            <a:br>
              <a:rPr lang="en-US" sz="1400" dirty="0"/>
            </a:br>
            <a:r>
              <a:rPr lang="en-US" sz="1400" dirty="0"/>
              <a:t>molecular interactions, stimulations</a:t>
            </a:r>
            <a:br>
              <a:rPr lang="en-US" sz="1400" dirty="0"/>
            </a:br>
            <a:r>
              <a:rPr lang="en-US" sz="1400" dirty="0"/>
              <a:t>and inhibitions</a:t>
            </a:r>
          </a:p>
        </p:txBody>
      </p:sp>
    </p:spTree>
    <p:extLst>
      <p:ext uri="{BB962C8B-B14F-4D97-AF65-F5344CB8AC3E}">
        <p14:creationId xmlns:p14="http://schemas.microsoft.com/office/powerpoint/2010/main" val="798596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Node-link representations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lstStyle/>
          <a:p>
            <a:r>
              <a:rPr lang="en-US" b="1" dirty="0"/>
              <a:t>Fisheye </a:t>
            </a:r>
            <a:r>
              <a:rPr lang="en-US" b="1" dirty="0" err="1"/>
              <a:t>treeview</a:t>
            </a:r>
            <a:r>
              <a:rPr lang="en-US" dirty="0"/>
              <a:t> (stylized layout)</a:t>
            </a:r>
            <a:endParaRPr lang="en-US" b="1" dirty="0"/>
          </a:p>
          <a:p>
            <a:pPr lvl="1"/>
            <a:r>
              <a:rPr lang="en-US" dirty="0"/>
              <a:t>Classic indentation-based </a:t>
            </a:r>
            <a:r>
              <a:rPr lang="en-US" dirty="0" err="1"/>
              <a:t>treeview</a:t>
            </a:r>
            <a:endParaRPr lang="en-US" dirty="0"/>
          </a:p>
          <a:p>
            <a:pPr lvl="1"/>
            <a:r>
              <a:rPr lang="en-US" dirty="0"/>
              <a:t>Focused on showing node labels</a:t>
            </a:r>
          </a:p>
          <a:p>
            <a:pPr lvl="1"/>
            <a:r>
              <a:rPr lang="en-US" dirty="0"/>
              <a:t>Enhanced with:</a:t>
            </a:r>
          </a:p>
          <a:p>
            <a:pPr lvl="2"/>
            <a:r>
              <a:rPr lang="en-US" dirty="0"/>
              <a:t>Zoom</a:t>
            </a:r>
          </a:p>
          <a:p>
            <a:pPr lvl="2"/>
            <a:r>
              <a:rPr lang="en-US" dirty="0"/>
              <a:t>Animations</a:t>
            </a:r>
          </a:p>
          <a:p>
            <a:pPr lvl="2"/>
            <a:r>
              <a:rPr lang="en-US" dirty="0"/>
              <a:t>Fisheye distortion</a:t>
            </a:r>
          </a:p>
          <a:p>
            <a:pPr lvl="2"/>
            <a:endParaRPr lang="en-US" dirty="0"/>
          </a:p>
          <a:p>
            <a:pPr lvl="1"/>
            <a:r>
              <a:rPr lang="en-US" dirty="0"/>
              <a:t>Demo</a:t>
            </a:r>
          </a:p>
          <a:p>
            <a:pPr lvl="1"/>
            <a:endParaRPr lang="en-US" dirty="0"/>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2F704F5A-8B4F-44E3-8B69-52341715B0BB}"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23</a:t>
            </a:fld>
            <a:endParaRPr lang="aa-ET" dirty="0"/>
          </a:p>
        </p:txBody>
      </p:sp>
      <p:pic>
        <p:nvPicPr>
          <p:cNvPr id="3" name="Picture 2">
            <a:extLst>
              <a:ext uri="{FF2B5EF4-FFF2-40B4-BE49-F238E27FC236}">
                <a16:creationId xmlns:a16="http://schemas.microsoft.com/office/drawing/2014/main" id="{A42DE70D-2E4D-4CD6-9555-EFCC59C0431D}"/>
              </a:ext>
            </a:extLst>
          </p:cNvPr>
          <p:cNvPicPr>
            <a:picLocks noChangeAspect="1"/>
          </p:cNvPicPr>
          <p:nvPr/>
        </p:nvPicPr>
        <p:blipFill>
          <a:blip r:embed="rId3"/>
          <a:stretch>
            <a:fillRect/>
          </a:stretch>
        </p:blipFill>
        <p:spPr>
          <a:xfrm>
            <a:off x="6869956" y="1690688"/>
            <a:ext cx="3657124" cy="4431313"/>
          </a:xfrm>
          <a:prstGeom prst="rect">
            <a:avLst/>
          </a:prstGeom>
        </p:spPr>
      </p:pic>
    </p:spTree>
    <p:extLst>
      <p:ext uri="{BB962C8B-B14F-4D97-AF65-F5344CB8AC3E}">
        <p14:creationId xmlns:p14="http://schemas.microsoft.com/office/powerpoint/2010/main" val="1710778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Node-link representations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lstStyle/>
          <a:p>
            <a:r>
              <a:rPr lang="en-US" b="1" dirty="0"/>
              <a:t>Magic Eye View</a:t>
            </a:r>
            <a:r>
              <a:rPr lang="en-US" dirty="0"/>
              <a:t> (stylized layout)</a:t>
            </a:r>
            <a:endParaRPr lang="en-US" b="1" dirty="0"/>
          </a:p>
          <a:p>
            <a:pPr lvl="1"/>
            <a:r>
              <a:rPr lang="en-US" dirty="0"/>
              <a:t>Radial variant of Walker’s layout</a:t>
            </a:r>
          </a:p>
          <a:p>
            <a:pPr lvl="1"/>
            <a:r>
              <a:rPr lang="en-US" dirty="0"/>
              <a:t>Projected onto 3D hemisphere</a:t>
            </a:r>
          </a:p>
          <a:p>
            <a:pPr lvl="1"/>
            <a:r>
              <a:rPr lang="en-US" dirty="0"/>
              <a:t>Enhanced with:</a:t>
            </a:r>
          </a:p>
          <a:p>
            <a:pPr lvl="2"/>
            <a:r>
              <a:rPr lang="en-US" dirty="0"/>
              <a:t>Cross edges</a:t>
            </a:r>
          </a:p>
          <a:p>
            <a:pPr lvl="2"/>
            <a:r>
              <a:rPr lang="en-US" dirty="0"/>
              <a:t>Focus-point adjustment</a:t>
            </a:r>
          </a:p>
          <a:p>
            <a:pPr lvl="2"/>
            <a:r>
              <a:rPr lang="en-US" dirty="0"/>
              <a:t>Interactive rotation</a:t>
            </a:r>
          </a:p>
          <a:p>
            <a:pPr lvl="2"/>
            <a:endParaRPr lang="en-US" dirty="0"/>
          </a:p>
          <a:p>
            <a:pPr lvl="1"/>
            <a:r>
              <a:rPr lang="en-US" dirty="0"/>
              <a:t>Demo</a:t>
            </a:r>
          </a:p>
          <a:p>
            <a:pPr lvl="1"/>
            <a:endParaRPr lang="en-US" dirty="0"/>
          </a:p>
          <a:p>
            <a:pPr lvl="1"/>
            <a:endParaRPr lang="en-US" dirty="0"/>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A68D46DF-35CF-4819-ADC8-2B6E5CAE6199}"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24</a:t>
            </a:fld>
            <a:endParaRPr lang="aa-ET" dirty="0"/>
          </a:p>
        </p:txBody>
      </p:sp>
      <p:pic>
        <p:nvPicPr>
          <p:cNvPr id="10" name="Picture 9">
            <a:extLst>
              <a:ext uri="{FF2B5EF4-FFF2-40B4-BE49-F238E27FC236}">
                <a16:creationId xmlns:a16="http://schemas.microsoft.com/office/drawing/2014/main" id="{51FF288D-8799-4104-A189-D7A771ABB84E}"/>
              </a:ext>
            </a:extLst>
          </p:cNvPr>
          <p:cNvPicPr>
            <a:picLocks noChangeAspect="1"/>
          </p:cNvPicPr>
          <p:nvPr/>
        </p:nvPicPr>
        <p:blipFill rotWithShape="1">
          <a:blip r:embed="rId3"/>
          <a:srcRect l="7507" t="5834" r="5670" b="6035"/>
          <a:stretch/>
        </p:blipFill>
        <p:spPr>
          <a:xfrm>
            <a:off x="6169757" y="1549854"/>
            <a:ext cx="4881685" cy="4279337"/>
          </a:xfrm>
          <a:prstGeom prst="rect">
            <a:avLst/>
          </a:prstGeom>
        </p:spPr>
      </p:pic>
    </p:spTree>
    <p:extLst>
      <p:ext uri="{BB962C8B-B14F-4D97-AF65-F5344CB8AC3E}">
        <p14:creationId xmlns:p14="http://schemas.microsoft.com/office/powerpoint/2010/main" val="3150405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Node-link representations</a:t>
            </a:r>
            <a:endParaRPr lang="en-US" b="1" dirty="0"/>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noAutofit/>
          </a:bodyPr>
          <a:lstStyle/>
          <a:p>
            <a:r>
              <a:rPr lang="en-US" b="1" dirty="0"/>
              <a:t>Force-directed layout</a:t>
            </a:r>
            <a:r>
              <a:rPr lang="en-US" dirty="0"/>
              <a:t> (free layout)</a:t>
            </a:r>
            <a:endParaRPr lang="en-US" b="1" dirty="0"/>
          </a:p>
          <a:p>
            <a:pPr lvl="1"/>
            <a:endParaRPr lang="en-US" dirty="0"/>
          </a:p>
          <a:p>
            <a:pPr lvl="1"/>
            <a:r>
              <a:rPr lang="en-US" dirty="0"/>
              <a:t>Compute graph layout</a:t>
            </a:r>
            <a:br>
              <a:rPr lang="en-US" dirty="0"/>
            </a:br>
            <a:r>
              <a:rPr lang="en-US" dirty="0"/>
              <a:t>via physical forces: </a:t>
            </a:r>
          </a:p>
          <a:p>
            <a:pPr lvl="2"/>
            <a:r>
              <a:rPr lang="en-US" dirty="0"/>
              <a:t>Nodes as point masses with position,</a:t>
            </a:r>
            <a:br>
              <a:rPr lang="en-US" dirty="0"/>
            </a:br>
            <a:r>
              <a:rPr lang="en-US" dirty="0"/>
              <a:t>velocity, and acceleration</a:t>
            </a:r>
          </a:p>
          <a:p>
            <a:pPr lvl="2"/>
            <a:r>
              <a:rPr lang="en-US" dirty="0"/>
              <a:t>Two primary types of forces:</a:t>
            </a:r>
          </a:p>
          <a:p>
            <a:pPr lvl="3"/>
            <a:r>
              <a:rPr lang="en-US" b="1" dirty="0"/>
              <a:t>Repulsive forces</a:t>
            </a:r>
            <a:r>
              <a:rPr lang="en-US" dirty="0"/>
              <a:t> between all nodes</a:t>
            </a:r>
          </a:p>
          <a:p>
            <a:pPr lvl="3"/>
            <a:r>
              <a:rPr lang="en-US" b="1" dirty="0"/>
              <a:t>Attractive forces</a:t>
            </a:r>
            <a:r>
              <a:rPr lang="en-US" dirty="0"/>
              <a:t> between connected nodes</a:t>
            </a:r>
            <a:br>
              <a:rPr lang="en-US" dirty="0"/>
            </a:br>
            <a:r>
              <a:rPr lang="en-US" dirty="0"/>
              <a:t>(e.g., edges as springs)</a:t>
            </a:r>
          </a:p>
          <a:p>
            <a:pPr lvl="2"/>
            <a:r>
              <a:rPr lang="en-US" dirty="0"/>
              <a:t>Additional forces:</a:t>
            </a:r>
          </a:p>
          <a:p>
            <a:pPr lvl="3"/>
            <a:r>
              <a:rPr lang="en-US" dirty="0"/>
              <a:t>Gravity to keep disconnected nodes and subgraphs from floating away</a:t>
            </a:r>
          </a:p>
          <a:p>
            <a:pPr lvl="3"/>
            <a:r>
              <a:rPr lang="en-US" dirty="0"/>
              <a:t>Cluster forces to keep distances between clusters</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3F201B84-7705-4D43-A820-2C166F39019B}"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25</a:t>
            </a:fld>
            <a:endParaRPr lang="aa-ET" dirty="0"/>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B5407449-CC62-4149-BF9A-E0361D9C0155}"/>
                  </a:ext>
                </a:extLst>
              </p14:cNvPr>
              <p14:cNvContentPartPr/>
              <p14:nvPr/>
            </p14:nvContentPartPr>
            <p14:xfrm>
              <a:off x="6286803" y="1563685"/>
              <a:ext cx="5330451" cy="2985165"/>
            </p14:xfrm>
          </p:contentPart>
        </mc:Choice>
        <mc:Fallback xmlns="">
          <p:pic>
            <p:nvPicPr>
              <p:cNvPr id="3" name="Ink 2">
                <a:extLst>
                  <a:ext uri="{FF2B5EF4-FFF2-40B4-BE49-F238E27FC236}">
                    <a16:creationId xmlns:a16="http://schemas.microsoft.com/office/drawing/2014/main" id="{B5407449-CC62-4149-BF9A-E0361D9C0155}"/>
                  </a:ext>
                </a:extLst>
              </p:cNvPr>
              <p:cNvPicPr/>
              <p:nvPr/>
            </p:nvPicPr>
            <p:blipFill>
              <a:blip r:embed="rId4"/>
              <a:stretch>
                <a:fillRect/>
              </a:stretch>
            </p:blipFill>
            <p:spPr>
              <a:xfrm>
                <a:off x="6268803" y="1545687"/>
                <a:ext cx="5366091" cy="3020801"/>
              </a:xfrm>
              <a:prstGeom prst="rect">
                <a:avLst/>
              </a:prstGeom>
            </p:spPr>
          </p:pic>
        </mc:Fallback>
      </mc:AlternateContent>
    </p:spTree>
    <p:extLst>
      <p:ext uri="{BB962C8B-B14F-4D97-AF65-F5344CB8AC3E}">
        <p14:creationId xmlns:p14="http://schemas.microsoft.com/office/powerpoint/2010/main" val="3215507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03">
            <a:extLst>
              <a:ext uri="{FF2B5EF4-FFF2-40B4-BE49-F238E27FC236}">
                <a16:creationId xmlns:a16="http://schemas.microsoft.com/office/drawing/2014/main" id="{375CC7F4-C4BB-4EEA-ABBB-1AC0F5A09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9153" y="1491362"/>
            <a:ext cx="4667289" cy="4083878"/>
          </a:xfrm>
          <a:prstGeom prst="rect">
            <a:avLst/>
          </a:prstGeom>
        </p:spPr>
      </p:pic>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Node-link representations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noAutofit/>
          </a:bodyPr>
          <a:lstStyle/>
          <a:p>
            <a:r>
              <a:rPr lang="en-US" b="1" dirty="0"/>
              <a:t>Force-directed layout</a:t>
            </a:r>
          </a:p>
          <a:p>
            <a:pPr marL="914400" lvl="1" indent="-457200">
              <a:buFont typeface="+mj-lt"/>
              <a:buAutoNum type="arabicPeriod"/>
            </a:pPr>
            <a:endParaRPr lang="en-US" dirty="0"/>
          </a:p>
          <a:p>
            <a:pPr marL="914400" lvl="1" indent="-457200">
              <a:buFont typeface="+mj-lt"/>
              <a:buAutoNum type="arabicPeriod"/>
            </a:pPr>
            <a:r>
              <a:rPr lang="en-US" dirty="0"/>
              <a:t>Initialize </a:t>
            </a:r>
            <a:r>
              <a:rPr lang="en-US" b="1" dirty="0"/>
              <a:t>positions</a:t>
            </a:r>
            <a:r>
              <a:rPr lang="en-US" dirty="0"/>
              <a:t> (randomly)</a:t>
            </a:r>
          </a:p>
          <a:p>
            <a:pPr marL="914400" lvl="1" indent="-457200">
              <a:buFont typeface="+mj-lt"/>
              <a:buAutoNum type="arabicPeriod"/>
            </a:pPr>
            <a:r>
              <a:rPr lang="en-US" dirty="0"/>
              <a:t>Compute </a:t>
            </a:r>
            <a:r>
              <a:rPr lang="en-US" b="1" dirty="0"/>
              <a:t>forces</a:t>
            </a:r>
            <a:r>
              <a:rPr lang="en-US" dirty="0"/>
              <a:t> based on current positions</a:t>
            </a:r>
          </a:p>
          <a:p>
            <a:pPr marL="914400" lvl="1" indent="-457200">
              <a:buFont typeface="+mj-lt"/>
              <a:buAutoNum type="arabicPeriod"/>
            </a:pPr>
            <a:r>
              <a:rPr lang="en-US" dirty="0"/>
              <a:t>Compute force-induced </a:t>
            </a:r>
            <a:r>
              <a:rPr lang="en-US" b="1" dirty="0"/>
              <a:t>accelerations</a:t>
            </a:r>
          </a:p>
          <a:p>
            <a:pPr marL="914400" lvl="1" indent="-457200">
              <a:buFont typeface="+mj-lt"/>
              <a:buAutoNum type="arabicPeriod"/>
            </a:pPr>
            <a:r>
              <a:rPr lang="en-US" dirty="0"/>
              <a:t>Update </a:t>
            </a:r>
            <a:r>
              <a:rPr lang="en-US" b="1" dirty="0"/>
              <a:t>velocities</a:t>
            </a:r>
            <a:r>
              <a:rPr lang="en-US" dirty="0"/>
              <a:t> according to acceleration</a:t>
            </a:r>
          </a:p>
          <a:p>
            <a:pPr marL="914400" lvl="1" indent="-457200">
              <a:buFont typeface="+mj-lt"/>
              <a:buAutoNum type="arabicPeriod"/>
            </a:pPr>
            <a:r>
              <a:rPr lang="en-US" dirty="0"/>
              <a:t>Update </a:t>
            </a:r>
            <a:r>
              <a:rPr lang="en-US" b="1" dirty="0"/>
              <a:t>positions</a:t>
            </a:r>
            <a:r>
              <a:rPr lang="en-US" dirty="0"/>
              <a:t> according to velocity</a:t>
            </a:r>
          </a:p>
          <a:p>
            <a:pPr marL="914400" lvl="1" indent="-457200">
              <a:buFont typeface="+mj-lt"/>
              <a:buAutoNum type="arabicPeriod"/>
            </a:pPr>
            <a:r>
              <a:rPr lang="en-US" dirty="0"/>
              <a:t>Repeat 2. until reasonable stop criterion</a:t>
            </a:r>
          </a:p>
          <a:p>
            <a:pPr marL="457200" lvl="1" indent="0">
              <a:buNone/>
            </a:pPr>
            <a:endParaRPr lang="en-US" dirty="0">
              <a:solidFill>
                <a:schemeClr val="accent1">
                  <a:lumMod val="60000"/>
                  <a:lumOff val="40000"/>
                </a:schemeClr>
              </a:solidFill>
            </a:endParaRPr>
          </a:p>
          <a:p>
            <a:pPr marL="457200" lvl="1" indent="0">
              <a:buNone/>
            </a:pPr>
            <a:endParaRPr lang="en-US" dirty="0"/>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E18B6FB0-281B-4854-8BE7-327ED627100B}"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26</a:t>
            </a:fld>
            <a:endParaRPr lang="aa-ET" dirty="0"/>
          </a:p>
        </p:txBody>
      </p:sp>
      <mc:AlternateContent xmlns:mc="http://schemas.openxmlformats.org/markup-compatibility/2006" xmlns:p14="http://schemas.microsoft.com/office/powerpoint/2010/main">
        <mc:Choice Requires="p14">
          <p:contentPart p14:bwMode="auto" r:id="rId4">
            <p14:nvContentPartPr>
              <p14:cNvPr id="76" name="Ink 75">
                <a:extLst>
                  <a:ext uri="{FF2B5EF4-FFF2-40B4-BE49-F238E27FC236}">
                    <a16:creationId xmlns:a16="http://schemas.microsoft.com/office/drawing/2014/main" id="{8E2A3AA7-E4F2-405A-A2ED-1DB88CD76D18}"/>
                  </a:ext>
                </a:extLst>
              </p14:cNvPr>
              <p14:cNvContentPartPr/>
              <p14:nvPr/>
            </p14:nvContentPartPr>
            <p14:xfrm>
              <a:off x="12811648" y="4212862"/>
              <a:ext cx="29520" cy="6120"/>
            </p14:xfrm>
          </p:contentPart>
        </mc:Choice>
        <mc:Fallback xmlns="">
          <p:pic>
            <p:nvPicPr>
              <p:cNvPr id="76" name="Ink 75">
                <a:extLst>
                  <a:ext uri="{FF2B5EF4-FFF2-40B4-BE49-F238E27FC236}">
                    <a16:creationId xmlns:a16="http://schemas.microsoft.com/office/drawing/2014/main" id="{8E2A3AA7-E4F2-405A-A2ED-1DB88CD76D18}"/>
                  </a:ext>
                </a:extLst>
              </p:cNvPr>
              <p:cNvPicPr/>
              <p:nvPr/>
            </p:nvPicPr>
            <p:blipFill>
              <a:blip r:embed="rId5"/>
              <a:stretch>
                <a:fillRect/>
              </a:stretch>
            </p:blipFill>
            <p:spPr>
              <a:xfrm>
                <a:off x="12802648" y="4204222"/>
                <a:ext cx="47160" cy="23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7" name="Ink 76">
                <a:extLst>
                  <a:ext uri="{FF2B5EF4-FFF2-40B4-BE49-F238E27FC236}">
                    <a16:creationId xmlns:a16="http://schemas.microsoft.com/office/drawing/2014/main" id="{D3E676B1-9CAD-4521-8A3A-8EF34E5C17FD}"/>
                  </a:ext>
                </a:extLst>
              </p14:cNvPr>
              <p14:cNvContentPartPr/>
              <p14:nvPr/>
            </p14:nvContentPartPr>
            <p14:xfrm>
              <a:off x="12790048" y="4392142"/>
              <a:ext cx="360" cy="360"/>
            </p14:xfrm>
          </p:contentPart>
        </mc:Choice>
        <mc:Fallback xmlns="">
          <p:pic>
            <p:nvPicPr>
              <p:cNvPr id="77" name="Ink 76">
                <a:extLst>
                  <a:ext uri="{FF2B5EF4-FFF2-40B4-BE49-F238E27FC236}">
                    <a16:creationId xmlns:a16="http://schemas.microsoft.com/office/drawing/2014/main" id="{D3E676B1-9CAD-4521-8A3A-8EF34E5C17FD}"/>
                  </a:ext>
                </a:extLst>
              </p:cNvPr>
              <p:cNvPicPr/>
              <p:nvPr/>
            </p:nvPicPr>
            <p:blipFill>
              <a:blip r:embed="rId7"/>
              <a:stretch>
                <a:fillRect/>
              </a:stretch>
            </p:blipFill>
            <p:spPr>
              <a:xfrm>
                <a:off x="12781408" y="4383142"/>
                <a:ext cx="18000" cy="18000"/>
              </a:xfrm>
              <a:prstGeom prst="rect">
                <a:avLst/>
              </a:prstGeom>
            </p:spPr>
          </p:pic>
        </mc:Fallback>
      </mc:AlternateContent>
      <p:sp>
        <p:nvSpPr>
          <p:cNvPr id="105" name="TextBox 104">
            <a:extLst>
              <a:ext uri="{FF2B5EF4-FFF2-40B4-BE49-F238E27FC236}">
                <a16:creationId xmlns:a16="http://schemas.microsoft.com/office/drawing/2014/main" id="{4A30B8A3-7E87-42FA-ADB2-A38613B27936}"/>
              </a:ext>
            </a:extLst>
          </p:cNvPr>
          <p:cNvSpPr txBox="1"/>
          <p:nvPr/>
        </p:nvSpPr>
        <p:spPr>
          <a:xfrm>
            <a:off x="7412044" y="1322914"/>
            <a:ext cx="3936847" cy="523220"/>
          </a:xfrm>
          <a:prstGeom prst="rect">
            <a:avLst/>
          </a:prstGeom>
          <a:noFill/>
        </p:spPr>
        <p:txBody>
          <a:bodyPr wrap="none" rtlCol="0">
            <a:spAutoFit/>
          </a:bodyPr>
          <a:lstStyle/>
          <a:p>
            <a:r>
              <a:rPr lang="en-US" sz="1400" dirty="0"/>
              <a:t>Force-directed layout of the co-occurrence network</a:t>
            </a:r>
            <a:br>
              <a:rPr lang="en-US" sz="1400" dirty="0"/>
            </a:br>
            <a:r>
              <a:rPr lang="en-US" sz="1400" dirty="0"/>
              <a:t>of character of the novel “Les </a:t>
            </a:r>
            <a:r>
              <a:rPr lang="en-US" sz="1400" dirty="0" err="1"/>
              <a:t>Miserables</a:t>
            </a:r>
            <a:r>
              <a:rPr lang="en-US" sz="1400" dirty="0"/>
              <a:t>”</a:t>
            </a:r>
          </a:p>
        </p:txBody>
      </p:sp>
    </p:spTree>
    <p:extLst>
      <p:ext uri="{BB962C8B-B14F-4D97-AF65-F5344CB8AC3E}">
        <p14:creationId xmlns:p14="http://schemas.microsoft.com/office/powerpoint/2010/main" val="60324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Node-link representations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a:xfrm>
            <a:off x="838200" y="1825625"/>
            <a:ext cx="4729480" cy="4351338"/>
          </a:xfrm>
        </p:spPr>
        <p:txBody>
          <a:bodyPr/>
          <a:lstStyle/>
          <a:p>
            <a:r>
              <a:rPr lang="en-US" b="1" dirty="0"/>
              <a:t>Force-directed layout</a:t>
            </a:r>
          </a:p>
          <a:p>
            <a:pPr lvl="1"/>
            <a:r>
              <a:rPr lang="en-US" dirty="0">
                <a:solidFill>
                  <a:schemeClr val="accent1">
                    <a:lumMod val="60000"/>
                    <a:lumOff val="40000"/>
                  </a:schemeClr>
                </a:solidFill>
              </a:rPr>
              <a:t>Think about: What is the computational complexity?</a:t>
            </a:r>
          </a:p>
          <a:p>
            <a:pPr lvl="1"/>
            <a:r>
              <a:rPr lang="en-US" dirty="0"/>
              <a:t>Computational complexity</a:t>
            </a:r>
          </a:p>
          <a:p>
            <a:pPr lvl="2"/>
            <a:r>
              <a:rPr lang="en-US" dirty="0"/>
              <a:t>Naïve O(n²)</a:t>
            </a:r>
          </a:p>
          <a:p>
            <a:pPr lvl="2"/>
            <a:r>
              <a:rPr lang="en-US" dirty="0"/>
              <a:t>Barnes-Hut O(n log n)</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F3BD0102-88E6-42F4-84E0-C0DA4EFAF9F9}"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27</a:t>
            </a:fld>
            <a:endParaRPr lang="aa-ET" dirty="0"/>
          </a:p>
        </p:txBody>
      </p:sp>
      <p:sp>
        <p:nvSpPr>
          <p:cNvPr id="3" name="Rectangle 2">
            <a:extLst>
              <a:ext uri="{FF2B5EF4-FFF2-40B4-BE49-F238E27FC236}">
                <a16:creationId xmlns:a16="http://schemas.microsoft.com/office/drawing/2014/main" id="{1339D3EF-C249-441A-8E4C-0CF7A6BBA80E}"/>
              </a:ext>
            </a:extLst>
          </p:cNvPr>
          <p:cNvSpPr/>
          <p:nvPr/>
        </p:nvSpPr>
        <p:spPr>
          <a:xfrm>
            <a:off x="6096000" y="5505768"/>
            <a:ext cx="3531736" cy="369332"/>
          </a:xfrm>
          <a:prstGeom prst="rect">
            <a:avLst/>
          </a:prstGeom>
        </p:spPr>
        <p:txBody>
          <a:bodyPr wrap="none">
            <a:spAutoFit/>
          </a:bodyPr>
          <a:lstStyle/>
          <a:p>
            <a:r>
              <a:rPr lang="en-DE" dirty="0">
                <a:hlinkClick r:id="rId3"/>
              </a:rPr>
              <a:t>https://jheer.github.io/barnes-hut/</a:t>
            </a:r>
            <a:endParaRPr lang="en-DE" dirty="0"/>
          </a:p>
        </p:txBody>
      </p:sp>
      <p:pic>
        <p:nvPicPr>
          <p:cNvPr id="10" name="Picture 9">
            <a:extLst>
              <a:ext uri="{FF2B5EF4-FFF2-40B4-BE49-F238E27FC236}">
                <a16:creationId xmlns:a16="http://schemas.microsoft.com/office/drawing/2014/main" id="{A090C397-A47F-46A7-95B3-C418400FEA50}"/>
              </a:ext>
            </a:extLst>
          </p:cNvPr>
          <p:cNvPicPr>
            <a:picLocks noChangeAspect="1"/>
          </p:cNvPicPr>
          <p:nvPr/>
        </p:nvPicPr>
        <p:blipFill>
          <a:blip r:embed="rId4"/>
          <a:stretch>
            <a:fillRect/>
          </a:stretch>
        </p:blipFill>
        <p:spPr>
          <a:xfrm>
            <a:off x="6096000" y="1690688"/>
            <a:ext cx="3796672" cy="3815080"/>
          </a:xfrm>
          <a:prstGeom prst="rect">
            <a:avLst/>
          </a:prstGeom>
        </p:spPr>
      </p:pic>
    </p:spTree>
    <p:extLst>
      <p:ext uri="{BB962C8B-B14F-4D97-AF65-F5344CB8AC3E}">
        <p14:creationId xmlns:p14="http://schemas.microsoft.com/office/powerpoint/2010/main" val="277300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Node-link representations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noAutofit/>
          </a:bodyPr>
          <a:lstStyle/>
          <a:p>
            <a:r>
              <a:rPr lang="en-US" b="1" dirty="0"/>
              <a:t>Force-directed layout</a:t>
            </a:r>
          </a:p>
          <a:p>
            <a:pPr lvl="1"/>
            <a:r>
              <a:rPr lang="en-US" dirty="0"/>
              <a:t>Different variants of force-directed layout algorithms</a:t>
            </a:r>
          </a:p>
          <a:p>
            <a:pPr lvl="2"/>
            <a:r>
              <a:rPr lang="en-US" dirty="0" err="1"/>
              <a:t>Eades</a:t>
            </a:r>
            <a:endParaRPr lang="en-US" dirty="0"/>
          </a:p>
          <a:p>
            <a:pPr lvl="2"/>
            <a:r>
              <a:rPr lang="en-US" dirty="0" err="1"/>
              <a:t>Fruchterman</a:t>
            </a:r>
            <a:r>
              <a:rPr lang="en-US" dirty="0"/>
              <a:t> &amp; </a:t>
            </a:r>
            <a:r>
              <a:rPr lang="en-US" dirty="0" err="1"/>
              <a:t>Reingold</a:t>
            </a:r>
            <a:endParaRPr lang="en-US" dirty="0"/>
          </a:p>
          <a:p>
            <a:pPr lvl="2"/>
            <a:r>
              <a:rPr lang="en-US" dirty="0" err="1"/>
              <a:t>Kamada</a:t>
            </a:r>
            <a:r>
              <a:rPr lang="en-US" dirty="0"/>
              <a:t> &amp; Kawai</a:t>
            </a:r>
          </a:p>
          <a:p>
            <a:pPr lvl="2"/>
            <a:r>
              <a:rPr lang="en-US" dirty="0" err="1"/>
              <a:t>ForceAtlas</a:t>
            </a:r>
            <a:r>
              <a:rPr lang="en-US" dirty="0"/>
              <a:t>, ForceAtlas2</a:t>
            </a:r>
          </a:p>
          <a:p>
            <a:pPr lvl="2"/>
            <a:r>
              <a:rPr lang="en-US" dirty="0" err="1"/>
              <a:t>Yifan</a:t>
            </a:r>
            <a:r>
              <a:rPr lang="en-US" dirty="0"/>
              <a:t> Hu’s Multi-level layout</a:t>
            </a:r>
          </a:p>
          <a:p>
            <a:pPr lvl="1"/>
            <a:endParaRPr lang="en-US" dirty="0"/>
          </a:p>
          <a:p>
            <a:pPr lvl="1"/>
            <a:endParaRPr lang="en-US" dirty="0"/>
          </a:p>
          <a:p>
            <a:pPr lvl="1"/>
            <a:endParaRPr lang="en-US" dirty="0"/>
          </a:p>
          <a:p>
            <a:pPr lvl="1"/>
            <a:r>
              <a:rPr lang="en-US" dirty="0" err="1"/>
              <a:t>Gephi</a:t>
            </a:r>
            <a:r>
              <a:rPr lang="en-US" dirty="0"/>
              <a:t> software offers different options for testing </a:t>
            </a:r>
            <a:r>
              <a:rPr lang="en-US" dirty="0">
                <a:hlinkClick r:id="rId3"/>
              </a:rPr>
              <a:t>https://gephi.org</a:t>
            </a:r>
            <a:r>
              <a:rPr lang="en-US" dirty="0"/>
              <a:t> </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064A33AA-A8CF-4F9D-BE8F-179204753D18}"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28</a:t>
            </a:fld>
            <a:endParaRPr lang="aa-ET" dirty="0"/>
          </a:p>
        </p:txBody>
      </p:sp>
      <p:pic>
        <p:nvPicPr>
          <p:cNvPr id="3" name="Picture 2">
            <a:hlinkClick r:id="rId3"/>
            <a:extLst>
              <a:ext uri="{FF2B5EF4-FFF2-40B4-BE49-F238E27FC236}">
                <a16:creationId xmlns:a16="http://schemas.microsoft.com/office/drawing/2014/main" id="{0E38567C-72BF-434C-B3F6-2AE12EDA01F0}"/>
              </a:ext>
            </a:extLst>
          </p:cNvPr>
          <p:cNvPicPr>
            <a:picLocks noChangeAspect="1"/>
          </p:cNvPicPr>
          <p:nvPr/>
        </p:nvPicPr>
        <p:blipFill>
          <a:blip r:embed="rId4"/>
          <a:stretch>
            <a:fillRect/>
          </a:stretch>
        </p:blipFill>
        <p:spPr>
          <a:xfrm>
            <a:off x="8046821" y="3827168"/>
            <a:ext cx="1428750" cy="1314450"/>
          </a:xfrm>
          <a:prstGeom prst="rect">
            <a:avLst/>
          </a:prstGeom>
        </p:spPr>
      </p:pic>
      <p:sp>
        <p:nvSpPr>
          <p:cNvPr id="10" name="TextBox 9">
            <a:extLst>
              <a:ext uri="{FF2B5EF4-FFF2-40B4-BE49-F238E27FC236}">
                <a16:creationId xmlns:a16="http://schemas.microsoft.com/office/drawing/2014/main" id="{7D4E7832-116A-488A-A43E-0F648E41834B}"/>
              </a:ext>
            </a:extLst>
          </p:cNvPr>
          <p:cNvSpPr txBox="1"/>
          <p:nvPr/>
        </p:nvSpPr>
        <p:spPr>
          <a:xfrm rot="458972">
            <a:off x="7944582" y="1371914"/>
            <a:ext cx="3228512" cy="1100633"/>
          </a:xfrm>
          <a:prstGeom prst="rect">
            <a:avLst/>
          </a:prstGeom>
          <a:solidFill>
            <a:schemeClr val="tx1">
              <a:lumMod val="65000"/>
              <a:lumOff val="35000"/>
            </a:schemeClr>
          </a:solidFill>
        </p:spPr>
        <p:txBody>
          <a:bodyPr wrap="square" rtlCol="0" anchor="ctr" anchorCtr="0">
            <a:noAutofit/>
          </a:bodyPr>
          <a:lstStyle>
            <a:defPPr>
              <a:defRPr lang="en-US"/>
            </a:defPPr>
            <a:lvl1pPr algn="ctr">
              <a:defRPr>
                <a:solidFill>
                  <a:schemeClr val="bg1"/>
                </a:solidFill>
              </a:defRPr>
            </a:lvl1pPr>
          </a:lstStyle>
          <a:p>
            <a:r>
              <a:rPr lang="en-US" sz="1400" dirty="0">
                <a:sym typeface="Wingdings" panose="05000000000000000000" pitchFamily="2" charset="2"/>
              </a:rPr>
              <a:t>There is a reading assignment that will provide some more information on the </a:t>
            </a:r>
            <a:r>
              <a:rPr lang="en-US" sz="1400" dirty="0" err="1">
                <a:sym typeface="Wingdings" panose="05000000000000000000" pitchFamily="2" charset="2"/>
              </a:rPr>
              <a:t>Eades</a:t>
            </a:r>
            <a:r>
              <a:rPr lang="en-US" sz="1400" dirty="0">
                <a:sym typeface="Wingdings" panose="05000000000000000000" pitchFamily="2" charset="2"/>
              </a:rPr>
              <a:t>, </a:t>
            </a:r>
            <a:r>
              <a:rPr lang="en-US" sz="1400" dirty="0" err="1">
                <a:sym typeface="Wingdings" panose="05000000000000000000" pitchFamily="2" charset="2"/>
              </a:rPr>
              <a:t>Fruchterman</a:t>
            </a:r>
            <a:r>
              <a:rPr lang="en-US" sz="1400" dirty="0">
                <a:sym typeface="Wingdings" panose="05000000000000000000" pitchFamily="2" charset="2"/>
              </a:rPr>
              <a:t> &amp; </a:t>
            </a:r>
            <a:r>
              <a:rPr lang="en-US" sz="1400" dirty="0" err="1">
                <a:sym typeface="Wingdings" panose="05000000000000000000" pitchFamily="2" charset="2"/>
              </a:rPr>
              <a:t>Reingold</a:t>
            </a:r>
            <a:r>
              <a:rPr lang="en-US" sz="1400" dirty="0">
                <a:sym typeface="Wingdings" panose="05000000000000000000" pitchFamily="2" charset="2"/>
              </a:rPr>
              <a:t> and the </a:t>
            </a:r>
            <a:r>
              <a:rPr lang="en-US" sz="1400" dirty="0" err="1">
                <a:sym typeface="Wingdings" panose="05000000000000000000" pitchFamily="2" charset="2"/>
              </a:rPr>
              <a:t>Kamada</a:t>
            </a:r>
            <a:r>
              <a:rPr lang="en-US" sz="1400" dirty="0">
                <a:sym typeface="Wingdings" panose="05000000000000000000" pitchFamily="2" charset="2"/>
              </a:rPr>
              <a:t> &amp; Kawai algorithms</a:t>
            </a:r>
            <a:endParaRPr lang="en-US" sz="1400" dirty="0"/>
          </a:p>
        </p:txBody>
      </p:sp>
    </p:spTree>
    <p:extLst>
      <p:ext uri="{BB962C8B-B14F-4D97-AF65-F5344CB8AC3E}">
        <p14:creationId xmlns:p14="http://schemas.microsoft.com/office/powerpoint/2010/main" val="424505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649FDFA-8859-479F-A1B7-17E5775E0C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617" y="1004154"/>
            <a:ext cx="2865783" cy="2507560"/>
          </a:xfrm>
          <a:prstGeom prst="rect">
            <a:avLst/>
          </a:prstGeom>
        </p:spPr>
      </p:pic>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Node-link representations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lstStyle/>
          <a:p>
            <a:r>
              <a:rPr lang="en-US" b="1" dirty="0"/>
              <a:t>How to route edges?</a:t>
            </a:r>
          </a:p>
          <a:p>
            <a:pPr lvl="1"/>
            <a:r>
              <a:rPr lang="en-US" dirty="0"/>
              <a:t>Straight edges</a:t>
            </a:r>
          </a:p>
          <a:p>
            <a:pPr lvl="1"/>
            <a:r>
              <a:rPr lang="en-US" dirty="0"/>
              <a:t>Orthogonal edges</a:t>
            </a:r>
          </a:p>
          <a:p>
            <a:pPr lvl="1"/>
            <a:r>
              <a:rPr lang="en-US" dirty="0"/>
              <a:t>Curved edges</a:t>
            </a:r>
          </a:p>
          <a:p>
            <a:pPr lvl="1"/>
            <a:r>
              <a:rPr lang="en-US" dirty="0"/>
              <a:t>Edge bundling</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4C499E61-FCC4-4D47-A397-02DB04CFEBE5}"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29</a:t>
            </a:fld>
            <a:endParaRPr lang="aa-ET" dirty="0"/>
          </a:p>
        </p:txBody>
      </p:sp>
      <p:pic>
        <p:nvPicPr>
          <p:cNvPr id="7" name="Graphic 6">
            <a:extLst>
              <a:ext uri="{FF2B5EF4-FFF2-40B4-BE49-F238E27FC236}">
                <a16:creationId xmlns:a16="http://schemas.microsoft.com/office/drawing/2014/main" id="{FC946AB9-F384-4662-AC2A-44978551EB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53400" y="1206237"/>
            <a:ext cx="3710014" cy="2442712"/>
          </a:xfrm>
          <a:prstGeom prst="rect">
            <a:avLst/>
          </a:prstGeom>
        </p:spPr>
      </p:pic>
      <p:pic>
        <p:nvPicPr>
          <p:cNvPr id="10" name="Picture 9">
            <a:extLst>
              <a:ext uri="{FF2B5EF4-FFF2-40B4-BE49-F238E27FC236}">
                <a16:creationId xmlns:a16="http://schemas.microsoft.com/office/drawing/2014/main" id="{3BAC5CB8-DB18-4717-B2B6-E7181348D8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8601" y="3552613"/>
            <a:ext cx="3278434" cy="2808398"/>
          </a:xfrm>
          <a:prstGeom prst="rect">
            <a:avLst/>
          </a:prstGeom>
        </p:spPr>
      </p:pic>
      <p:pic>
        <p:nvPicPr>
          <p:cNvPr id="12" name="Picture 11">
            <a:extLst>
              <a:ext uri="{FF2B5EF4-FFF2-40B4-BE49-F238E27FC236}">
                <a16:creationId xmlns:a16="http://schemas.microsoft.com/office/drawing/2014/main" id="{F69E0E78-9A15-4B8C-AD1C-E93BEDDC73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4117" y="3924671"/>
            <a:ext cx="3678446" cy="1917691"/>
          </a:xfrm>
          <a:prstGeom prst="rect">
            <a:avLst/>
          </a:prstGeom>
        </p:spPr>
      </p:pic>
    </p:spTree>
    <p:extLst>
      <p:ext uri="{BB962C8B-B14F-4D97-AF65-F5344CB8AC3E}">
        <p14:creationId xmlns:p14="http://schemas.microsoft.com/office/powerpoint/2010/main" val="1497093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5CB84DAD-4550-4767-A8C4-FE9124E8A58E}"/>
              </a:ext>
            </a:extLst>
          </p:cNvPr>
          <p:cNvSpPr>
            <a:spLocks noGrp="1"/>
          </p:cNvSpPr>
          <p:nvPr>
            <p:ph idx="1"/>
          </p:nvPr>
        </p:nvSpPr>
        <p:spPr/>
        <p:txBody>
          <a:bodyPr>
            <a:noAutofit/>
          </a:bodyPr>
          <a:lstStyle/>
          <a:p>
            <a:r>
              <a:rPr lang="en-US" dirty="0"/>
              <a:t>Graph data</a:t>
            </a:r>
          </a:p>
          <a:p>
            <a:r>
              <a:rPr lang="en-US" dirty="0"/>
              <a:t>Basic visual representations</a:t>
            </a:r>
          </a:p>
          <a:p>
            <a:r>
              <a:rPr lang="en-US" dirty="0"/>
              <a:t>Visualizing multi-faceted graphs</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9CE68B22-5A95-4CEB-8C83-9943206AE67C}"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t>3</a:t>
            </a:fld>
            <a:endParaRPr lang="aa-ET" dirty="0"/>
          </a:p>
        </p:txBody>
      </p:sp>
      <p:pic>
        <p:nvPicPr>
          <p:cNvPr id="7" name="Graphic 6">
            <a:extLst>
              <a:ext uri="{FF2B5EF4-FFF2-40B4-BE49-F238E27FC236}">
                <a16:creationId xmlns:a16="http://schemas.microsoft.com/office/drawing/2014/main" id="{9291F583-B57D-4F4E-8961-BC2C756C24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06726" y="3087547"/>
            <a:ext cx="5789714" cy="2253714"/>
          </a:xfrm>
          <a:prstGeom prst="rect">
            <a:avLst/>
          </a:prstGeom>
        </p:spPr>
      </p:pic>
      <p:sp>
        <p:nvSpPr>
          <p:cNvPr id="8" name="Arrow: Down 7">
            <a:extLst>
              <a:ext uri="{FF2B5EF4-FFF2-40B4-BE49-F238E27FC236}">
                <a16:creationId xmlns:a16="http://schemas.microsoft.com/office/drawing/2014/main" id="{997C13CC-ECAE-4C36-95BA-949368AB5910}"/>
              </a:ext>
            </a:extLst>
          </p:cNvPr>
          <p:cNvSpPr/>
          <p:nvPr/>
        </p:nvSpPr>
        <p:spPr>
          <a:xfrm rot="17043254">
            <a:off x="6304155" y="3695317"/>
            <a:ext cx="274320" cy="484632"/>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5356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Node-link representations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lstStyle/>
          <a:p>
            <a:pPr marL="0" indent="0">
              <a:buNone/>
            </a:pPr>
            <a:r>
              <a:rPr lang="en-US" b="1" dirty="0"/>
              <a:t>Summary</a:t>
            </a:r>
          </a:p>
          <a:p>
            <a:r>
              <a:rPr lang="en-US" dirty="0"/>
              <a:t>Advantages</a:t>
            </a:r>
          </a:p>
          <a:p>
            <a:pPr lvl="1"/>
            <a:r>
              <a:rPr lang="en-US" dirty="0"/>
              <a:t>Good overview of graph structure</a:t>
            </a:r>
          </a:p>
          <a:p>
            <a:pPr lvl="1"/>
            <a:r>
              <a:rPr lang="en-US" dirty="0"/>
              <a:t>All graph elements represented explicitly</a:t>
            </a:r>
          </a:p>
          <a:p>
            <a:pPr lvl="1"/>
            <a:r>
              <a:rPr lang="en-US" dirty="0"/>
              <a:t>Generally applicable</a:t>
            </a:r>
          </a:p>
          <a:p>
            <a:r>
              <a:rPr lang="en-US" dirty="0"/>
              <a:t>Disadvantages</a:t>
            </a:r>
          </a:p>
          <a:p>
            <a:pPr lvl="1"/>
            <a:r>
              <a:rPr lang="en-US" dirty="0"/>
              <a:t>Complex layout calculation</a:t>
            </a:r>
          </a:p>
          <a:p>
            <a:pPr lvl="1"/>
            <a:r>
              <a:rPr lang="en-US" dirty="0"/>
              <a:t>Numeric (in)stability</a:t>
            </a:r>
          </a:p>
          <a:p>
            <a:pPr lvl="1"/>
            <a:r>
              <a:rPr lang="en-US" dirty="0"/>
              <a:t>“Hairball” for large graphs</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A2F3580D-55ED-4F25-A844-223E595C5D1E}"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30</a:t>
            </a:fld>
            <a:endParaRPr lang="aa-ET" dirty="0"/>
          </a:p>
        </p:txBody>
      </p:sp>
      <p:pic>
        <p:nvPicPr>
          <p:cNvPr id="3" name="Picture 2">
            <a:extLst>
              <a:ext uri="{FF2B5EF4-FFF2-40B4-BE49-F238E27FC236}">
                <a16:creationId xmlns:a16="http://schemas.microsoft.com/office/drawing/2014/main" id="{23C76EC5-4367-40DB-BF30-765987232539}"/>
              </a:ext>
            </a:extLst>
          </p:cNvPr>
          <p:cNvPicPr>
            <a:picLocks noChangeAspect="1"/>
          </p:cNvPicPr>
          <p:nvPr/>
        </p:nvPicPr>
        <p:blipFill>
          <a:blip r:embed="rId3"/>
          <a:stretch>
            <a:fillRect/>
          </a:stretch>
        </p:blipFill>
        <p:spPr>
          <a:xfrm>
            <a:off x="6924132" y="1825625"/>
            <a:ext cx="4429668" cy="4077871"/>
          </a:xfrm>
          <a:prstGeom prst="rect">
            <a:avLst/>
          </a:prstGeom>
        </p:spPr>
      </p:pic>
      <p:sp>
        <p:nvSpPr>
          <p:cNvPr id="9" name="TextBox 8">
            <a:extLst>
              <a:ext uri="{FF2B5EF4-FFF2-40B4-BE49-F238E27FC236}">
                <a16:creationId xmlns:a16="http://schemas.microsoft.com/office/drawing/2014/main" id="{6FF0C0B4-04B9-40C3-929A-D3DFFEF12B91}"/>
              </a:ext>
            </a:extLst>
          </p:cNvPr>
          <p:cNvSpPr txBox="1"/>
          <p:nvPr/>
        </p:nvSpPr>
        <p:spPr>
          <a:xfrm>
            <a:off x="7562156" y="1552158"/>
            <a:ext cx="3153620" cy="307777"/>
          </a:xfrm>
          <a:prstGeom prst="rect">
            <a:avLst/>
          </a:prstGeom>
          <a:noFill/>
        </p:spPr>
        <p:txBody>
          <a:bodyPr wrap="none" rtlCol="0">
            <a:spAutoFit/>
          </a:bodyPr>
          <a:lstStyle/>
          <a:p>
            <a:r>
              <a:rPr lang="en-US" sz="1400" dirty="0"/>
              <a:t>Force-directed layout of a social network</a:t>
            </a:r>
          </a:p>
        </p:txBody>
      </p:sp>
    </p:spTree>
    <p:extLst>
      <p:ext uri="{BB962C8B-B14F-4D97-AF65-F5344CB8AC3E}">
        <p14:creationId xmlns:p14="http://schemas.microsoft.com/office/powerpoint/2010/main" val="1707276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a:t>Basic visual representations</a:t>
            </a:r>
            <a:endParaRPr lang="en-US" dirty="0"/>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lstStyle/>
          <a:p>
            <a:pPr marL="0" indent="0">
              <a:buNone/>
            </a:pPr>
            <a:r>
              <a:rPr lang="en-US" b="1" dirty="0"/>
              <a:t>Four fundamental visual designs</a:t>
            </a:r>
          </a:p>
          <a:p>
            <a:r>
              <a:rPr lang="en-US" dirty="0">
                <a:solidFill>
                  <a:schemeClr val="bg2">
                    <a:lumMod val="90000"/>
                  </a:schemeClr>
                </a:solidFill>
              </a:rPr>
              <a:t>Node-link representations</a:t>
            </a:r>
          </a:p>
          <a:p>
            <a:r>
              <a:rPr lang="en-US" dirty="0"/>
              <a:t>Matrix representations</a:t>
            </a:r>
          </a:p>
          <a:p>
            <a:r>
              <a:rPr lang="en-US" dirty="0"/>
              <a:t>Implicit representations</a:t>
            </a:r>
          </a:p>
          <a:p>
            <a:r>
              <a:rPr lang="en-US" dirty="0"/>
              <a:t>Hybrid representations</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B516B917-EAB2-4611-B370-35398116FFFE}"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31</a:t>
            </a:fld>
            <a:endParaRPr lang="aa-ET" dirty="0"/>
          </a:p>
        </p:txBody>
      </p:sp>
    </p:spTree>
    <p:extLst>
      <p:ext uri="{BB962C8B-B14F-4D97-AF65-F5344CB8AC3E}">
        <p14:creationId xmlns:p14="http://schemas.microsoft.com/office/powerpoint/2010/main" val="1894539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Matrix representations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noAutofit/>
          </a:bodyPr>
          <a:lstStyle/>
          <a:p>
            <a:r>
              <a:rPr lang="en-US" dirty="0"/>
              <a:t>Graph represented as matrix</a:t>
            </a:r>
          </a:p>
          <a:p>
            <a:r>
              <a:rPr lang="en-US" dirty="0"/>
              <a:t>Matrix rows and columns correspond to nodes</a:t>
            </a:r>
          </a:p>
          <a:p>
            <a:r>
              <a:rPr lang="en-US" dirty="0"/>
              <a:t>Matrix cells visualize edges</a:t>
            </a:r>
          </a:p>
          <a:p>
            <a:pPr lvl="1"/>
            <a:r>
              <a:rPr lang="en-US" dirty="0"/>
              <a:t>Filled cells indicate existence of edge</a:t>
            </a:r>
            <a:br>
              <a:rPr lang="en-US" dirty="0"/>
            </a:br>
            <a:r>
              <a:rPr lang="en-US" dirty="0"/>
              <a:t>between column node and row node</a:t>
            </a:r>
          </a:p>
          <a:p>
            <a:pPr lvl="1"/>
            <a:r>
              <a:rPr lang="en-US" dirty="0"/>
              <a:t>Edge attribute(s) visualized via</a:t>
            </a:r>
          </a:p>
          <a:p>
            <a:pPr lvl="2"/>
            <a:r>
              <a:rPr lang="en-US" dirty="0"/>
              <a:t>Color-coding</a:t>
            </a:r>
          </a:p>
          <a:p>
            <a:pPr lvl="2"/>
            <a:r>
              <a:rPr lang="en-US" dirty="0"/>
              <a:t>Embedded miniature</a:t>
            </a:r>
            <a:br>
              <a:rPr lang="en-US" dirty="0"/>
            </a:br>
            <a:r>
              <a:rPr lang="en-US" dirty="0"/>
              <a:t>visualization (e.g., glyphs)</a:t>
            </a:r>
          </a:p>
          <a:p>
            <a:pPr lvl="1"/>
            <a:endParaRPr lang="en-US" dirty="0"/>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8D88A9EE-1F17-4365-9D31-E40659E809D8}"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32</a:t>
            </a:fld>
            <a:endParaRPr lang="aa-ET" dirty="0"/>
          </a:p>
        </p:txBody>
      </p:sp>
      <p:pic>
        <p:nvPicPr>
          <p:cNvPr id="7" name="Graphic 6">
            <a:extLst>
              <a:ext uri="{FF2B5EF4-FFF2-40B4-BE49-F238E27FC236}">
                <a16:creationId xmlns:a16="http://schemas.microsoft.com/office/drawing/2014/main" id="{FA07E1B2-33D3-4EB7-928D-00F0D1DA2C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87243" y="3677356"/>
            <a:ext cx="6846713" cy="2312872"/>
          </a:xfrm>
          <a:prstGeom prst="rect">
            <a:avLst/>
          </a:prstGeom>
        </p:spPr>
      </p:pic>
    </p:spTree>
    <p:extLst>
      <p:ext uri="{BB962C8B-B14F-4D97-AF65-F5344CB8AC3E}">
        <p14:creationId xmlns:p14="http://schemas.microsoft.com/office/powerpoint/2010/main" val="1829299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Matrix representations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noAutofit/>
          </a:bodyPr>
          <a:lstStyle/>
          <a:p>
            <a:r>
              <a:rPr lang="en-US" dirty="0"/>
              <a:t>Visual patterns indicting structural properties of graphs</a:t>
            </a:r>
          </a:p>
          <a:p>
            <a:pPr lvl="1"/>
            <a:endParaRPr lang="en-US" dirty="0"/>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BB1EB6BB-EFD9-4C0B-9A1C-91C2C0DCDCC1}"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33</a:t>
            </a:fld>
            <a:endParaRPr lang="aa-ET" dirty="0"/>
          </a:p>
        </p:txBody>
      </p:sp>
      <p:pic>
        <p:nvPicPr>
          <p:cNvPr id="9" name="Graphic 8">
            <a:extLst>
              <a:ext uri="{FF2B5EF4-FFF2-40B4-BE49-F238E27FC236}">
                <a16:creationId xmlns:a16="http://schemas.microsoft.com/office/drawing/2014/main" id="{CD972F0C-4FB5-4BE5-83FB-2A739C50FE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6596" y="2393803"/>
            <a:ext cx="9718808" cy="3783160"/>
          </a:xfrm>
          <a:prstGeom prst="rect">
            <a:avLst/>
          </a:prstGeom>
        </p:spPr>
      </p:pic>
    </p:spTree>
    <p:extLst>
      <p:ext uri="{BB962C8B-B14F-4D97-AF65-F5344CB8AC3E}">
        <p14:creationId xmlns:p14="http://schemas.microsoft.com/office/powerpoint/2010/main" val="1644392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Matrix representations</a:t>
            </a:r>
          </a:p>
        </p:txBody>
      </p:sp>
      <p:sp>
        <p:nvSpPr>
          <p:cNvPr id="18" name="Content Placeholder 17">
            <a:extLst>
              <a:ext uri="{FF2B5EF4-FFF2-40B4-BE49-F238E27FC236}">
                <a16:creationId xmlns:a16="http://schemas.microsoft.com/office/drawing/2014/main" id="{0B5F4E34-338D-404A-9C33-DADB4F622C37}"/>
              </a:ext>
            </a:extLst>
          </p:cNvPr>
          <p:cNvSpPr>
            <a:spLocks noGrp="1"/>
          </p:cNvSpPr>
          <p:nvPr>
            <p:ph idx="1"/>
          </p:nvPr>
        </p:nvSpPr>
        <p:spPr/>
        <p:txBody>
          <a:bodyPr/>
          <a:lstStyle/>
          <a:p>
            <a:pPr lvl="1"/>
            <a:r>
              <a:rPr lang="en-US" b="1" dirty="0"/>
              <a:t>Important: </a:t>
            </a:r>
            <a:r>
              <a:rPr lang="en-US" dirty="0"/>
              <a:t>Ordering of rows and columns affects visibility of patterns</a:t>
            </a:r>
          </a:p>
          <a:p>
            <a:pPr lvl="1"/>
            <a:r>
              <a:rPr lang="en-US" dirty="0">
                <a:sym typeface="Wingdings" panose="05000000000000000000" pitchFamily="2" charset="2"/>
              </a:rPr>
              <a:t>Details on algorithms for matrix re-ordering are described by </a:t>
            </a:r>
            <a:r>
              <a:rPr lang="en-US" dirty="0" err="1">
                <a:sym typeface="Wingdings" panose="05000000000000000000" pitchFamily="2" charset="2"/>
                <a:hlinkClick r:id="rId3"/>
              </a:rPr>
              <a:t>Behrisch</a:t>
            </a:r>
            <a:r>
              <a:rPr lang="en-US" dirty="0">
                <a:sym typeface="Wingdings" panose="05000000000000000000" pitchFamily="2" charset="2"/>
                <a:hlinkClick r:id="rId3"/>
              </a:rPr>
              <a:t> et al.</a:t>
            </a:r>
            <a:endParaRPr lang="en-US" dirty="0"/>
          </a:p>
          <a:p>
            <a:pPr lvl="1"/>
            <a:endParaRPr lang="en-US" dirty="0"/>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0E571124-424B-4A1E-9115-0D24F7139695}"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34</a:t>
            </a:fld>
            <a:endParaRPr lang="aa-ET" dirty="0"/>
          </a:p>
        </p:txBody>
      </p:sp>
      <p:pic>
        <p:nvPicPr>
          <p:cNvPr id="7" name="Graphic 6">
            <a:extLst>
              <a:ext uri="{FF2B5EF4-FFF2-40B4-BE49-F238E27FC236}">
                <a16:creationId xmlns:a16="http://schemas.microsoft.com/office/drawing/2014/main" id="{58ADE594-FEC5-4DF7-A975-911CFAC6DC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4917" y="3075586"/>
            <a:ext cx="3151674" cy="3191070"/>
          </a:xfrm>
          <a:prstGeom prst="rect">
            <a:avLst/>
          </a:prstGeom>
        </p:spPr>
      </p:pic>
      <p:pic>
        <p:nvPicPr>
          <p:cNvPr id="10" name="Graphic 9">
            <a:extLst>
              <a:ext uri="{FF2B5EF4-FFF2-40B4-BE49-F238E27FC236}">
                <a16:creationId xmlns:a16="http://schemas.microsoft.com/office/drawing/2014/main" id="{C0A869FE-A02D-4B95-B915-3FE944665B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02667" y="3075585"/>
            <a:ext cx="3151673" cy="3191070"/>
          </a:xfrm>
          <a:prstGeom prst="rect">
            <a:avLst/>
          </a:prstGeom>
        </p:spPr>
      </p:pic>
      <p:pic>
        <p:nvPicPr>
          <p:cNvPr id="12" name="Graphic 11">
            <a:extLst>
              <a:ext uri="{FF2B5EF4-FFF2-40B4-BE49-F238E27FC236}">
                <a16:creationId xmlns:a16="http://schemas.microsoft.com/office/drawing/2014/main" id="{248CFE0C-1283-4CBC-B385-4F8777B6FF6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40416" y="3075585"/>
            <a:ext cx="3151673" cy="3191069"/>
          </a:xfrm>
          <a:prstGeom prst="rect">
            <a:avLst/>
          </a:prstGeom>
        </p:spPr>
      </p:pic>
      <p:sp>
        <p:nvSpPr>
          <p:cNvPr id="13" name="TextBox 12">
            <a:extLst>
              <a:ext uri="{FF2B5EF4-FFF2-40B4-BE49-F238E27FC236}">
                <a16:creationId xmlns:a16="http://schemas.microsoft.com/office/drawing/2014/main" id="{A91D5533-61A7-499C-B0B7-89A481337B82}"/>
              </a:ext>
            </a:extLst>
          </p:cNvPr>
          <p:cNvSpPr txBox="1"/>
          <p:nvPr/>
        </p:nvSpPr>
        <p:spPr>
          <a:xfrm>
            <a:off x="1277891" y="2706253"/>
            <a:ext cx="1828449" cy="369332"/>
          </a:xfrm>
          <a:prstGeom prst="rect">
            <a:avLst/>
          </a:prstGeom>
          <a:noFill/>
        </p:spPr>
        <p:txBody>
          <a:bodyPr wrap="none" rtlCol="0">
            <a:spAutoFit/>
          </a:bodyPr>
          <a:lstStyle/>
          <a:p>
            <a:pPr algn="ctr"/>
            <a:r>
              <a:rPr lang="en-US" dirty="0"/>
              <a:t>Ordered by name</a:t>
            </a:r>
            <a:endParaRPr lang="en-DE" dirty="0"/>
          </a:p>
        </p:txBody>
      </p:sp>
      <p:sp>
        <p:nvSpPr>
          <p:cNvPr id="14" name="TextBox 13">
            <a:extLst>
              <a:ext uri="{FF2B5EF4-FFF2-40B4-BE49-F238E27FC236}">
                <a16:creationId xmlns:a16="http://schemas.microsoft.com/office/drawing/2014/main" id="{B5F637FC-688D-4BA4-AE80-20D9E1340676}"/>
              </a:ext>
            </a:extLst>
          </p:cNvPr>
          <p:cNvSpPr txBox="1"/>
          <p:nvPr/>
        </p:nvSpPr>
        <p:spPr>
          <a:xfrm>
            <a:off x="5008757" y="2707249"/>
            <a:ext cx="2242217" cy="369332"/>
          </a:xfrm>
          <a:prstGeom prst="rect">
            <a:avLst/>
          </a:prstGeom>
          <a:noFill/>
        </p:spPr>
        <p:txBody>
          <a:bodyPr wrap="none" rtlCol="0">
            <a:spAutoFit/>
          </a:bodyPr>
          <a:lstStyle/>
          <a:p>
            <a:pPr algn="ctr"/>
            <a:r>
              <a:rPr lang="en-US" dirty="0"/>
              <a:t>Ordered by frequency</a:t>
            </a:r>
            <a:endParaRPr lang="en-DE" dirty="0"/>
          </a:p>
        </p:txBody>
      </p:sp>
      <p:sp>
        <p:nvSpPr>
          <p:cNvPr id="15" name="TextBox 14">
            <a:extLst>
              <a:ext uri="{FF2B5EF4-FFF2-40B4-BE49-F238E27FC236}">
                <a16:creationId xmlns:a16="http://schemas.microsoft.com/office/drawing/2014/main" id="{597BB8A4-64D4-4252-9663-CEF584A9E516}"/>
              </a:ext>
            </a:extLst>
          </p:cNvPr>
          <p:cNvSpPr txBox="1"/>
          <p:nvPr/>
        </p:nvSpPr>
        <p:spPr>
          <a:xfrm>
            <a:off x="9104626" y="2706253"/>
            <a:ext cx="1925976" cy="369332"/>
          </a:xfrm>
          <a:prstGeom prst="rect">
            <a:avLst/>
          </a:prstGeom>
          <a:noFill/>
        </p:spPr>
        <p:txBody>
          <a:bodyPr wrap="none" rtlCol="0">
            <a:spAutoFit/>
          </a:bodyPr>
          <a:lstStyle/>
          <a:p>
            <a:r>
              <a:rPr lang="en-US" dirty="0"/>
              <a:t>Ordered by cluster</a:t>
            </a:r>
            <a:endParaRPr lang="en-DE" dirty="0"/>
          </a:p>
        </p:txBody>
      </p:sp>
      <p:sp>
        <p:nvSpPr>
          <p:cNvPr id="17" name="TextBox 16">
            <a:extLst>
              <a:ext uri="{FF2B5EF4-FFF2-40B4-BE49-F238E27FC236}">
                <a16:creationId xmlns:a16="http://schemas.microsoft.com/office/drawing/2014/main" id="{2CCF5E71-84FD-45E8-9437-21E2199F6F71}"/>
              </a:ext>
            </a:extLst>
          </p:cNvPr>
          <p:cNvSpPr txBox="1"/>
          <p:nvPr/>
        </p:nvSpPr>
        <p:spPr>
          <a:xfrm>
            <a:off x="1852267" y="6202460"/>
            <a:ext cx="3769109" cy="307777"/>
          </a:xfrm>
          <a:prstGeom prst="rect">
            <a:avLst/>
          </a:prstGeom>
          <a:noFill/>
        </p:spPr>
        <p:txBody>
          <a:bodyPr wrap="none" rtlCol="0">
            <a:spAutoFit/>
          </a:bodyPr>
          <a:lstStyle/>
          <a:p>
            <a:r>
              <a:rPr lang="en-US" sz="1400" dirty="0"/>
              <a:t>Demo at </a:t>
            </a:r>
            <a:r>
              <a:rPr lang="en-US" sz="1400" dirty="0">
                <a:hlinkClick r:id="rId10"/>
              </a:rPr>
              <a:t>https://bost.ocks.org/mike/miserables/</a:t>
            </a:r>
            <a:r>
              <a:rPr lang="en-US" sz="1400" dirty="0"/>
              <a:t> </a:t>
            </a:r>
            <a:endParaRPr lang="en-DE" sz="1400" dirty="0"/>
          </a:p>
        </p:txBody>
      </p:sp>
    </p:spTree>
    <p:extLst>
      <p:ext uri="{BB962C8B-B14F-4D97-AF65-F5344CB8AC3E}">
        <p14:creationId xmlns:p14="http://schemas.microsoft.com/office/powerpoint/2010/main" val="35325882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Matrix representations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noAutofit/>
          </a:bodyPr>
          <a:lstStyle/>
          <a:p>
            <a:pPr marL="0" indent="0">
              <a:buNone/>
            </a:pPr>
            <a:r>
              <a:rPr lang="en-US" b="1" dirty="0"/>
              <a:t>Summary</a:t>
            </a:r>
          </a:p>
          <a:p>
            <a:r>
              <a:rPr lang="en-US" dirty="0"/>
              <a:t>Advantages</a:t>
            </a:r>
          </a:p>
          <a:p>
            <a:pPr lvl="1"/>
            <a:r>
              <a:rPr lang="en-US" dirty="0"/>
              <a:t>Focus on edges of graphs</a:t>
            </a:r>
          </a:p>
          <a:p>
            <a:pPr lvl="1"/>
            <a:r>
              <a:rPr lang="en-US" dirty="0"/>
              <a:t>No complex layout computations necessary</a:t>
            </a:r>
          </a:p>
          <a:p>
            <a:r>
              <a:rPr lang="en-US" dirty="0"/>
              <a:t>Disadvantages</a:t>
            </a:r>
          </a:p>
          <a:p>
            <a:pPr lvl="1"/>
            <a:r>
              <a:rPr lang="en-US" dirty="0"/>
              <a:t>Quadratic space requirements</a:t>
            </a:r>
          </a:p>
          <a:p>
            <a:pPr lvl="1"/>
            <a:r>
              <a:rPr lang="en-US" dirty="0"/>
              <a:t>Intricate ordering problem</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00377313-7B9C-4977-9230-2C757745D787}"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35</a:t>
            </a:fld>
            <a:endParaRPr lang="aa-ET" dirty="0"/>
          </a:p>
        </p:txBody>
      </p:sp>
    </p:spTree>
    <p:extLst>
      <p:ext uri="{BB962C8B-B14F-4D97-AF65-F5344CB8AC3E}">
        <p14:creationId xmlns:p14="http://schemas.microsoft.com/office/powerpoint/2010/main" val="39112444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a:t>Basic visual representations</a:t>
            </a:r>
            <a:endParaRPr lang="en-US" dirty="0"/>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lstStyle/>
          <a:p>
            <a:pPr marL="0" indent="0">
              <a:buNone/>
            </a:pPr>
            <a:r>
              <a:rPr lang="en-US" b="1" dirty="0"/>
              <a:t>Four fundamental visual designs</a:t>
            </a:r>
          </a:p>
          <a:p>
            <a:r>
              <a:rPr lang="en-US" dirty="0">
                <a:solidFill>
                  <a:schemeClr val="bg2">
                    <a:lumMod val="90000"/>
                  </a:schemeClr>
                </a:solidFill>
              </a:rPr>
              <a:t>Node-link representations</a:t>
            </a:r>
          </a:p>
          <a:p>
            <a:r>
              <a:rPr lang="en-US" dirty="0">
                <a:solidFill>
                  <a:schemeClr val="bg2">
                    <a:lumMod val="90000"/>
                  </a:schemeClr>
                </a:solidFill>
              </a:rPr>
              <a:t>Matrix representations</a:t>
            </a:r>
          </a:p>
          <a:p>
            <a:r>
              <a:rPr lang="en-US" dirty="0"/>
              <a:t>Implicit representations</a:t>
            </a:r>
          </a:p>
          <a:p>
            <a:r>
              <a:rPr lang="en-US" dirty="0"/>
              <a:t>Hybrid representations</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5396884E-A1A5-45F8-A728-F6DCA9D8233C}"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36</a:t>
            </a:fld>
            <a:endParaRPr lang="aa-ET" dirty="0"/>
          </a:p>
        </p:txBody>
      </p:sp>
    </p:spTree>
    <p:extLst>
      <p:ext uri="{BB962C8B-B14F-4D97-AF65-F5344CB8AC3E}">
        <p14:creationId xmlns:p14="http://schemas.microsoft.com/office/powerpoint/2010/main" val="32597614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Implicit representations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lstStyle/>
          <a:p>
            <a:r>
              <a:rPr lang="en-US" dirty="0"/>
              <a:t>Node-link and matrix representations show edges </a:t>
            </a:r>
            <a:r>
              <a:rPr lang="en-US" b="1" dirty="0"/>
              <a:t>explicitly</a:t>
            </a:r>
            <a:r>
              <a:rPr lang="en-US" dirty="0"/>
              <a:t> via dedicated graphical primitives</a:t>
            </a:r>
          </a:p>
          <a:p>
            <a:r>
              <a:rPr lang="en-US" dirty="0"/>
              <a:t>Implicit representations of graphs lack explicitly drawn edges and instead encode them </a:t>
            </a:r>
            <a:r>
              <a:rPr lang="en-US" b="1" dirty="0"/>
              <a:t>implicitly</a:t>
            </a:r>
            <a:r>
              <a:rPr lang="en-US" dirty="0"/>
              <a:t> by the relative position of nodes</a:t>
            </a:r>
          </a:p>
          <a:p>
            <a:r>
              <a:rPr lang="en-US" dirty="0"/>
              <a:t>Implicit representation work well only if graphs</a:t>
            </a:r>
            <a:br>
              <a:rPr lang="en-US" dirty="0"/>
            </a:br>
            <a:r>
              <a:rPr lang="en-US" dirty="0"/>
              <a:t>follow some regularities</a:t>
            </a:r>
          </a:p>
          <a:p>
            <a:pPr lvl="1"/>
            <a:r>
              <a:rPr lang="en-US" dirty="0"/>
              <a:t>Hardly applicable to general graphs</a:t>
            </a:r>
          </a:p>
          <a:p>
            <a:pPr lvl="1"/>
            <a:r>
              <a:rPr lang="en-US" dirty="0"/>
              <a:t>Well suited for trees with regular parent-child relationships</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2A27F9EE-C531-46BA-A489-93BC8CE7C46B}"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37</a:t>
            </a:fld>
            <a:endParaRPr lang="aa-ET" dirty="0"/>
          </a:p>
        </p:txBody>
      </p:sp>
    </p:spTree>
    <p:extLst>
      <p:ext uri="{BB962C8B-B14F-4D97-AF65-F5344CB8AC3E}">
        <p14:creationId xmlns:p14="http://schemas.microsoft.com/office/powerpoint/2010/main" val="18501659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Implicit representations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lstStyle/>
          <a:p>
            <a:r>
              <a:rPr lang="en-US" dirty="0"/>
              <a:t>Basic options for implicit encoding</a:t>
            </a:r>
          </a:p>
          <a:p>
            <a:pPr lvl="1"/>
            <a:r>
              <a:rPr lang="en-US" b="1" dirty="0"/>
              <a:t>Inclusion</a:t>
            </a:r>
            <a:r>
              <a:rPr lang="en-US" dirty="0"/>
              <a:t> (children included in parent)</a:t>
            </a:r>
          </a:p>
          <a:p>
            <a:pPr lvl="1"/>
            <a:r>
              <a:rPr lang="en-US" b="1" dirty="0"/>
              <a:t>Overlap</a:t>
            </a:r>
            <a:r>
              <a:rPr lang="en-US" dirty="0"/>
              <a:t> (children overlap parent)</a:t>
            </a:r>
          </a:p>
          <a:p>
            <a:pPr lvl="1"/>
            <a:r>
              <a:rPr lang="en-US" b="1" dirty="0"/>
              <a:t>Adjacency</a:t>
            </a:r>
            <a:r>
              <a:rPr lang="en-US" dirty="0"/>
              <a:t> (children adjacent to parent)</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0F6EB736-AF63-4988-893D-A904527EDB30}"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38</a:t>
            </a:fld>
            <a:endParaRPr lang="aa-ET" dirty="0"/>
          </a:p>
        </p:txBody>
      </p:sp>
      <p:pic>
        <p:nvPicPr>
          <p:cNvPr id="7" name="Graphic 6">
            <a:extLst>
              <a:ext uri="{FF2B5EF4-FFF2-40B4-BE49-F238E27FC236}">
                <a16:creationId xmlns:a16="http://schemas.microsoft.com/office/drawing/2014/main" id="{BE83BA9A-5343-4FAB-A349-C6EE0BFC39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6292" y="3939080"/>
            <a:ext cx="10602556" cy="1873830"/>
          </a:xfrm>
          <a:prstGeom prst="rect">
            <a:avLst/>
          </a:prstGeom>
        </p:spPr>
      </p:pic>
      <p:sp>
        <p:nvSpPr>
          <p:cNvPr id="9" name="Rectangle 8">
            <a:extLst>
              <a:ext uri="{FF2B5EF4-FFF2-40B4-BE49-F238E27FC236}">
                <a16:creationId xmlns:a16="http://schemas.microsoft.com/office/drawing/2014/main" id="{B3A40F7E-A314-4F3C-A882-7E61C4DD658F}"/>
              </a:ext>
            </a:extLst>
          </p:cNvPr>
          <p:cNvSpPr/>
          <p:nvPr/>
        </p:nvSpPr>
        <p:spPr>
          <a:xfrm>
            <a:off x="1776286" y="5807631"/>
            <a:ext cx="9872562" cy="369332"/>
          </a:xfrm>
          <a:prstGeom prst="rect">
            <a:avLst/>
          </a:prstGeom>
        </p:spPr>
        <p:txBody>
          <a:bodyPr wrap="square">
            <a:spAutoFit/>
          </a:bodyPr>
          <a:lstStyle/>
          <a:p>
            <a:r>
              <a:rPr lang="en-US" dirty="0"/>
              <a:t>Node-link			Inclusion		               Overlap		             Adjacency</a:t>
            </a:r>
          </a:p>
        </p:txBody>
      </p:sp>
    </p:spTree>
    <p:extLst>
      <p:ext uri="{BB962C8B-B14F-4D97-AF65-F5344CB8AC3E}">
        <p14:creationId xmlns:p14="http://schemas.microsoft.com/office/powerpoint/2010/main" val="21833877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Implicit representations</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3A7AA3C7-FB00-4637-8C1E-021EA7EBD7ED}"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39</a:t>
            </a:fld>
            <a:endParaRPr lang="aa-ET" dirty="0"/>
          </a:p>
        </p:txBody>
      </p:sp>
      <p:sp>
        <p:nvSpPr>
          <p:cNvPr id="9" name="Rectangle 8">
            <a:extLst>
              <a:ext uri="{FF2B5EF4-FFF2-40B4-BE49-F238E27FC236}">
                <a16:creationId xmlns:a16="http://schemas.microsoft.com/office/drawing/2014/main" id="{B3A40F7E-A314-4F3C-A882-7E61C4DD658F}"/>
              </a:ext>
            </a:extLst>
          </p:cNvPr>
          <p:cNvSpPr/>
          <p:nvPr/>
        </p:nvSpPr>
        <p:spPr>
          <a:xfrm>
            <a:off x="6470402" y="2733558"/>
            <a:ext cx="1124470" cy="369332"/>
          </a:xfrm>
          <a:prstGeom prst="rect">
            <a:avLst/>
          </a:prstGeom>
        </p:spPr>
        <p:txBody>
          <a:bodyPr wrap="square">
            <a:spAutoFit/>
          </a:bodyPr>
          <a:lstStyle/>
          <a:p>
            <a:r>
              <a:rPr lang="en-US" dirty="0" err="1"/>
              <a:t>Treemap</a:t>
            </a:r>
            <a:endParaRPr lang="en-US" dirty="0"/>
          </a:p>
        </p:txBody>
      </p:sp>
      <p:pic>
        <p:nvPicPr>
          <p:cNvPr id="13" name="Picture 12">
            <a:extLst>
              <a:ext uri="{FF2B5EF4-FFF2-40B4-BE49-F238E27FC236}">
                <a16:creationId xmlns:a16="http://schemas.microsoft.com/office/drawing/2014/main" id="{0628B2B2-1E40-4D39-834B-BBD6BC46BAEE}"/>
              </a:ext>
            </a:extLst>
          </p:cNvPr>
          <p:cNvPicPr>
            <a:picLocks noChangeAspect="1"/>
          </p:cNvPicPr>
          <p:nvPr/>
        </p:nvPicPr>
        <p:blipFill rotWithShape="1">
          <a:blip r:embed="rId3">
            <a:extLst>
              <a:ext uri="{28A0092B-C50C-407E-A947-70E740481C1C}">
                <a14:useLocalDpi xmlns:a14="http://schemas.microsoft.com/office/drawing/2010/main" val="0"/>
              </a:ext>
            </a:extLst>
          </a:blip>
          <a:srcRect l="29426" t="-281" r="35006" b="281"/>
          <a:stretch/>
        </p:blipFill>
        <p:spPr>
          <a:xfrm>
            <a:off x="8492707" y="2162581"/>
            <a:ext cx="3664681" cy="3014970"/>
          </a:xfrm>
          <a:prstGeom prst="rect">
            <a:avLst/>
          </a:prstGeom>
        </p:spPr>
      </p:pic>
      <p:pic>
        <p:nvPicPr>
          <p:cNvPr id="14" name="Picture 13">
            <a:extLst>
              <a:ext uri="{FF2B5EF4-FFF2-40B4-BE49-F238E27FC236}">
                <a16:creationId xmlns:a16="http://schemas.microsoft.com/office/drawing/2014/main" id="{F8B8EB16-2FE6-4CC9-B2BE-80FFF54F310B}"/>
              </a:ext>
            </a:extLst>
          </p:cNvPr>
          <p:cNvPicPr>
            <a:picLocks noChangeAspect="1"/>
          </p:cNvPicPr>
          <p:nvPr/>
        </p:nvPicPr>
        <p:blipFill rotWithShape="1">
          <a:blip r:embed="rId4"/>
          <a:srcRect r="54571"/>
          <a:stretch/>
        </p:blipFill>
        <p:spPr>
          <a:xfrm>
            <a:off x="6426367" y="616116"/>
            <a:ext cx="2184233" cy="2149143"/>
          </a:xfrm>
          <a:prstGeom prst="rect">
            <a:avLst/>
          </a:prstGeom>
        </p:spPr>
      </p:pic>
      <p:pic>
        <p:nvPicPr>
          <p:cNvPr id="12" name="Picture 11">
            <a:extLst>
              <a:ext uri="{FF2B5EF4-FFF2-40B4-BE49-F238E27FC236}">
                <a16:creationId xmlns:a16="http://schemas.microsoft.com/office/drawing/2014/main" id="{F7F96B5C-ECFC-4FE9-AE3C-DE2F72082E65}"/>
              </a:ext>
            </a:extLst>
          </p:cNvPr>
          <p:cNvPicPr>
            <a:picLocks noChangeAspect="1"/>
          </p:cNvPicPr>
          <p:nvPr/>
        </p:nvPicPr>
        <p:blipFill rotWithShape="1">
          <a:blip r:embed="rId3">
            <a:extLst>
              <a:ext uri="{28A0092B-C50C-407E-A947-70E740481C1C}">
                <a14:useLocalDpi xmlns:a14="http://schemas.microsoft.com/office/drawing/2010/main" val="0"/>
              </a:ext>
            </a:extLst>
          </a:blip>
          <a:srcRect l="64876" t="199" r="-444" b="-199"/>
          <a:stretch/>
        </p:blipFill>
        <p:spPr>
          <a:xfrm>
            <a:off x="5067115" y="3574783"/>
            <a:ext cx="3472882" cy="2857175"/>
          </a:xfrm>
          <a:prstGeom prst="rect">
            <a:avLst/>
          </a:prstGeom>
        </p:spPr>
      </p:pic>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noAutofit/>
          </a:bodyPr>
          <a:lstStyle/>
          <a:p>
            <a:r>
              <a:rPr lang="en-US" dirty="0"/>
              <a:t>Many different tree visualizations</a:t>
            </a:r>
            <a:br>
              <a:rPr lang="en-US" dirty="0"/>
            </a:br>
            <a:r>
              <a:rPr lang="en-US" dirty="0"/>
              <a:t>based on implicit encoding</a:t>
            </a:r>
          </a:p>
          <a:p>
            <a:r>
              <a:rPr lang="en-US" dirty="0"/>
              <a:t>Examples</a:t>
            </a:r>
          </a:p>
          <a:p>
            <a:pPr lvl="1"/>
            <a:r>
              <a:rPr lang="en-US" dirty="0" err="1"/>
              <a:t>Treemap</a:t>
            </a:r>
            <a:endParaRPr lang="en-US" dirty="0"/>
          </a:p>
          <a:p>
            <a:pPr lvl="1"/>
            <a:r>
              <a:rPr lang="en-US" dirty="0"/>
              <a:t>Information pyramids</a:t>
            </a:r>
          </a:p>
          <a:p>
            <a:pPr lvl="1"/>
            <a:r>
              <a:rPr lang="en-US" dirty="0"/>
              <a:t>3D sunburst</a:t>
            </a:r>
          </a:p>
          <a:p>
            <a:pPr lvl="1"/>
            <a:r>
              <a:rPr lang="en-US" dirty="0"/>
              <a:t>Many more examples at</a:t>
            </a:r>
            <a:br>
              <a:rPr lang="en-US" dirty="0"/>
            </a:br>
            <a:r>
              <a:rPr lang="en-US" dirty="0">
                <a:hlinkClick r:id="rId5"/>
              </a:rPr>
              <a:t>https://treevis.net</a:t>
            </a:r>
            <a:r>
              <a:rPr lang="en-US" dirty="0"/>
              <a:t> </a:t>
            </a:r>
          </a:p>
          <a:p>
            <a:pPr lvl="1"/>
            <a:r>
              <a:rPr lang="en-US" dirty="0">
                <a:solidFill>
                  <a:schemeClr val="accent1">
                    <a:lumMod val="60000"/>
                    <a:lumOff val="40000"/>
                  </a:schemeClr>
                </a:solidFill>
              </a:rPr>
              <a:t>Think about: What type of</a:t>
            </a:r>
            <a:br>
              <a:rPr lang="en-US" dirty="0">
                <a:solidFill>
                  <a:schemeClr val="accent1">
                    <a:lumMod val="60000"/>
                    <a:lumOff val="40000"/>
                  </a:schemeClr>
                </a:solidFill>
              </a:rPr>
            </a:br>
            <a:r>
              <a:rPr lang="en-US" dirty="0">
                <a:solidFill>
                  <a:schemeClr val="accent1">
                    <a:lumMod val="60000"/>
                    <a:lumOff val="40000"/>
                  </a:schemeClr>
                </a:solidFill>
              </a:rPr>
              <a:t>implicit encoding is used</a:t>
            </a:r>
            <a:br>
              <a:rPr lang="en-US" dirty="0">
                <a:solidFill>
                  <a:schemeClr val="accent1">
                    <a:lumMod val="60000"/>
                    <a:lumOff val="40000"/>
                  </a:schemeClr>
                </a:solidFill>
              </a:rPr>
            </a:br>
            <a:r>
              <a:rPr lang="en-US" dirty="0">
                <a:solidFill>
                  <a:schemeClr val="accent1">
                    <a:lumMod val="60000"/>
                    <a:lumOff val="40000"/>
                  </a:schemeClr>
                </a:solidFill>
              </a:rPr>
              <a:t>in the examples?</a:t>
            </a:r>
          </a:p>
        </p:txBody>
      </p:sp>
      <p:sp>
        <p:nvSpPr>
          <p:cNvPr id="15" name="Rectangle 14">
            <a:extLst>
              <a:ext uri="{FF2B5EF4-FFF2-40B4-BE49-F238E27FC236}">
                <a16:creationId xmlns:a16="http://schemas.microsoft.com/office/drawing/2014/main" id="{3F059D52-BF47-4169-B92A-D484C5B1C2CC}"/>
              </a:ext>
            </a:extLst>
          </p:cNvPr>
          <p:cNvSpPr/>
          <p:nvPr/>
        </p:nvSpPr>
        <p:spPr>
          <a:xfrm>
            <a:off x="10908870" y="4496103"/>
            <a:ext cx="1437345" cy="646331"/>
          </a:xfrm>
          <a:prstGeom prst="rect">
            <a:avLst/>
          </a:prstGeom>
        </p:spPr>
        <p:txBody>
          <a:bodyPr wrap="square">
            <a:spAutoFit/>
          </a:bodyPr>
          <a:lstStyle/>
          <a:p>
            <a:r>
              <a:rPr lang="en-US" dirty="0"/>
              <a:t>Information pyramids</a:t>
            </a:r>
          </a:p>
        </p:txBody>
      </p:sp>
      <p:sp>
        <p:nvSpPr>
          <p:cNvPr id="16" name="Rectangle 15">
            <a:extLst>
              <a:ext uri="{FF2B5EF4-FFF2-40B4-BE49-F238E27FC236}">
                <a16:creationId xmlns:a16="http://schemas.microsoft.com/office/drawing/2014/main" id="{29CF0421-112A-4843-9A30-BD94B52A51B3}"/>
              </a:ext>
            </a:extLst>
          </p:cNvPr>
          <p:cNvSpPr/>
          <p:nvPr/>
        </p:nvSpPr>
        <p:spPr>
          <a:xfrm>
            <a:off x="4710591" y="5710019"/>
            <a:ext cx="1124470" cy="646331"/>
          </a:xfrm>
          <a:prstGeom prst="rect">
            <a:avLst/>
          </a:prstGeom>
        </p:spPr>
        <p:txBody>
          <a:bodyPr wrap="square">
            <a:spAutoFit/>
          </a:bodyPr>
          <a:lstStyle/>
          <a:p>
            <a:r>
              <a:rPr lang="en-US" dirty="0"/>
              <a:t>3D sunburst</a:t>
            </a:r>
          </a:p>
        </p:txBody>
      </p:sp>
    </p:spTree>
    <p:extLst>
      <p:ext uri="{BB962C8B-B14F-4D97-AF65-F5344CB8AC3E}">
        <p14:creationId xmlns:p14="http://schemas.microsoft.com/office/powerpoint/2010/main" val="2204651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Motivation</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a:xfrm>
            <a:off x="838200" y="1825625"/>
            <a:ext cx="10957560" cy="4351338"/>
          </a:xfrm>
        </p:spPr>
        <p:txBody>
          <a:bodyPr>
            <a:noAutofit/>
          </a:bodyPr>
          <a:lstStyle/>
          <a:p>
            <a:r>
              <a:rPr lang="en-US" dirty="0"/>
              <a:t>So far, we considered data attributes A in time T and space S</a:t>
            </a:r>
          </a:p>
          <a:p>
            <a:r>
              <a:rPr lang="en-US" dirty="0"/>
              <a:t>Now we are concerned with </a:t>
            </a:r>
            <a:r>
              <a:rPr lang="en-US" b="1" dirty="0"/>
              <a:t>relations R</a:t>
            </a:r>
            <a:r>
              <a:rPr lang="en-US" dirty="0"/>
              <a:t> between data elements</a:t>
            </a:r>
          </a:p>
          <a:p>
            <a:r>
              <a:rPr lang="en-US" dirty="0"/>
              <a:t>Graphs are a universal model for representing relations between entities</a:t>
            </a:r>
          </a:p>
          <a:p>
            <a:r>
              <a:rPr lang="en-US" dirty="0"/>
              <a:t>Graphs relevant in many application domains</a:t>
            </a:r>
          </a:p>
          <a:p>
            <a:pPr lvl="2"/>
            <a:r>
              <a:rPr lang="en-US" dirty="0"/>
              <a:t>File system hierarchies</a:t>
            </a:r>
          </a:p>
          <a:p>
            <a:pPr lvl="2"/>
            <a:r>
              <a:rPr lang="en-US" dirty="0"/>
              <a:t>Computer networks</a:t>
            </a:r>
          </a:p>
          <a:p>
            <a:pPr lvl="2"/>
            <a:r>
              <a:rPr lang="en-US" dirty="0"/>
              <a:t>Social networks</a:t>
            </a:r>
          </a:p>
          <a:p>
            <a:pPr lvl="2"/>
            <a:r>
              <a:rPr lang="en-US" dirty="0"/>
              <a:t>Biological reaction networks</a:t>
            </a:r>
          </a:p>
          <a:p>
            <a:pPr lvl="2"/>
            <a:r>
              <a:rPr lang="en-US" dirty="0"/>
              <a:t>Power grids</a:t>
            </a:r>
          </a:p>
          <a:p>
            <a:pPr lvl="2"/>
            <a:r>
              <a:rPr lang="en-US" dirty="0">
                <a:solidFill>
                  <a:schemeClr val="accent1">
                    <a:lumMod val="60000"/>
                    <a:lumOff val="40000"/>
                  </a:schemeClr>
                </a:solidFill>
              </a:rPr>
              <a:t>Think about: Where else are graphs relevant?</a:t>
            </a:r>
          </a:p>
          <a:p>
            <a:r>
              <a:rPr lang="en-US" dirty="0"/>
              <a:t>There is a great demand for graph visualization!</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DBBA1060-EA3F-42E0-A979-A5C7F9F0D3EB}"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dirty="0"/>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4</a:t>
            </a:fld>
            <a:endParaRPr lang="aa-ET" dirty="0"/>
          </a:p>
        </p:txBody>
      </p:sp>
    </p:spTree>
    <p:extLst>
      <p:ext uri="{BB962C8B-B14F-4D97-AF65-F5344CB8AC3E}">
        <p14:creationId xmlns:p14="http://schemas.microsoft.com/office/powerpoint/2010/main" val="1477278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Implicit representations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noAutofit/>
          </a:bodyPr>
          <a:lstStyle/>
          <a:p>
            <a:pPr marL="0" indent="0">
              <a:buNone/>
            </a:pPr>
            <a:r>
              <a:rPr lang="en-US" b="1" dirty="0"/>
              <a:t>Summary</a:t>
            </a:r>
          </a:p>
          <a:p>
            <a:r>
              <a:rPr lang="en-US" dirty="0"/>
              <a:t>Advantages</a:t>
            </a:r>
          </a:p>
          <a:p>
            <a:pPr lvl="1"/>
            <a:r>
              <a:rPr lang="en-US" dirty="0"/>
              <a:t>Focus on nodes</a:t>
            </a:r>
          </a:p>
          <a:p>
            <a:pPr lvl="1"/>
            <a:r>
              <a:rPr lang="en-US" dirty="0"/>
              <a:t>Use display space efficiently</a:t>
            </a:r>
          </a:p>
          <a:p>
            <a:r>
              <a:rPr lang="en-US" dirty="0"/>
              <a:t>Disadvantages</a:t>
            </a:r>
          </a:p>
          <a:p>
            <a:pPr lvl="1"/>
            <a:r>
              <a:rPr lang="en-US" dirty="0"/>
              <a:t>Edge visibility reduced</a:t>
            </a:r>
          </a:p>
          <a:p>
            <a:pPr lvl="1"/>
            <a:r>
              <a:rPr lang="en-US" dirty="0"/>
              <a:t>Node visibility may be compromised</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2D33D887-C180-47AE-8EE3-367F8EC16061}"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40</a:t>
            </a:fld>
            <a:endParaRPr lang="aa-ET" dirty="0"/>
          </a:p>
        </p:txBody>
      </p:sp>
    </p:spTree>
    <p:extLst>
      <p:ext uri="{BB962C8B-B14F-4D97-AF65-F5344CB8AC3E}">
        <p14:creationId xmlns:p14="http://schemas.microsoft.com/office/powerpoint/2010/main" val="1034822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a:t>Basic visual representations</a:t>
            </a:r>
            <a:endParaRPr lang="en-US" dirty="0"/>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lstStyle/>
          <a:p>
            <a:pPr marL="0" indent="0">
              <a:buNone/>
            </a:pPr>
            <a:r>
              <a:rPr lang="en-US" b="1" dirty="0"/>
              <a:t>Four fundamental visual designs</a:t>
            </a:r>
          </a:p>
          <a:p>
            <a:r>
              <a:rPr lang="en-US" dirty="0">
                <a:solidFill>
                  <a:schemeClr val="bg2">
                    <a:lumMod val="90000"/>
                  </a:schemeClr>
                </a:solidFill>
              </a:rPr>
              <a:t>Node-link representations</a:t>
            </a:r>
          </a:p>
          <a:p>
            <a:r>
              <a:rPr lang="en-US" dirty="0">
                <a:solidFill>
                  <a:schemeClr val="bg2">
                    <a:lumMod val="90000"/>
                  </a:schemeClr>
                </a:solidFill>
              </a:rPr>
              <a:t>Matrix representations</a:t>
            </a:r>
          </a:p>
          <a:p>
            <a:r>
              <a:rPr lang="en-US" dirty="0">
                <a:solidFill>
                  <a:schemeClr val="bg2">
                    <a:lumMod val="90000"/>
                  </a:schemeClr>
                </a:solidFill>
              </a:rPr>
              <a:t>Implicit representations</a:t>
            </a:r>
          </a:p>
          <a:p>
            <a:r>
              <a:rPr lang="en-US" dirty="0"/>
              <a:t>Hybrid representations</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C4EEDC3F-63BC-4DA5-9802-470413C223CD}"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41</a:t>
            </a:fld>
            <a:endParaRPr lang="aa-ET" dirty="0"/>
          </a:p>
        </p:txBody>
      </p:sp>
    </p:spTree>
    <p:extLst>
      <p:ext uri="{BB962C8B-B14F-4D97-AF65-F5344CB8AC3E}">
        <p14:creationId xmlns:p14="http://schemas.microsoft.com/office/powerpoint/2010/main" val="3730126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Hybrid representations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normAutofit/>
          </a:bodyPr>
          <a:lstStyle/>
          <a:p>
            <a:r>
              <a:rPr lang="en-US" dirty="0"/>
              <a:t>Combine previous approaches to</a:t>
            </a:r>
            <a:br>
              <a:rPr lang="en-US" dirty="0"/>
            </a:br>
            <a:r>
              <a:rPr lang="en-US" dirty="0"/>
              <a:t>exploit individual advantages</a:t>
            </a:r>
          </a:p>
          <a:p>
            <a:pPr lvl="1"/>
            <a:r>
              <a:rPr lang="en-US" dirty="0"/>
              <a:t>Sparse subgraphs shown via node-link</a:t>
            </a:r>
          </a:p>
          <a:p>
            <a:pPr lvl="1"/>
            <a:r>
              <a:rPr lang="en-US" dirty="0"/>
              <a:t>Dense subgraphs shown as matrix</a:t>
            </a:r>
          </a:p>
          <a:p>
            <a:pPr lvl="1"/>
            <a:r>
              <a:rPr lang="en-US" dirty="0"/>
              <a:t>Tree-like substructures shown via implicit  representations</a:t>
            </a:r>
          </a:p>
          <a:p>
            <a:r>
              <a:rPr lang="en-US" dirty="0"/>
              <a:t>Example: </a:t>
            </a:r>
            <a:r>
              <a:rPr lang="en-US" b="1" dirty="0" err="1"/>
              <a:t>NodeTrix</a:t>
            </a:r>
            <a:endParaRPr lang="en-US" b="1" dirty="0"/>
          </a:p>
          <a:p>
            <a:pPr lvl="1"/>
            <a:r>
              <a:rPr lang="en-US" dirty="0"/>
              <a:t>Sparse parts: node-link representation</a:t>
            </a:r>
          </a:p>
          <a:p>
            <a:pPr lvl="1"/>
            <a:r>
              <a:rPr lang="en-US" dirty="0"/>
              <a:t>Dense parts: matrices</a:t>
            </a:r>
          </a:p>
          <a:p>
            <a:pPr lvl="1"/>
            <a:r>
              <a:rPr lang="en-US" dirty="0"/>
              <a:t>Dynamic transformation between node-link and matrix representation </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E45EFE52-DA9C-4DCC-B828-BC41873E4936}"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42</a:t>
            </a:fld>
            <a:endParaRPr lang="aa-ET" dirty="0"/>
          </a:p>
        </p:txBody>
      </p:sp>
      <p:grpSp>
        <p:nvGrpSpPr>
          <p:cNvPr id="7" name="Group 6">
            <a:extLst>
              <a:ext uri="{FF2B5EF4-FFF2-40B4-BE49-F238E27FC236}">
                <a16:creationId xmlns:a16="http://schemas.microsoft.com/office/drawing/2014/main" id="{2A2C0A47-3FC3-458B-B19D-AA6F2F09DDE6}"/>
              </a:ext>
            </a:extLst>
          </p:cNvPr>
          <p:cNvGrpSpPr/>
          <p:nvPr/>
        </p:nvGrpSpPr>
        <p:grpSpPr>
          <a:xfrm>
            <a:off x="6768413" y="1690688"/>
            <a:ext cx="4950954" cy="1246496"/>
            <a:chOff x="3194234" y="3126590"/>
            <a:chExt cx="4950954" cy="1246496"/>
          </a:xfrm>
        </p:grpSpPr>
        <p:sp>
          <p:nvSpPr>
            <p:cNvPr id="9" name="Rectangle 8">
              <a:extLst>
                <a:ext uri="{FF2B5EF4-FFF2-40B4-BE49-F238E27FC236}">
                  <a16:creationId xmlns:a16="http://schemas.microsoft.com/office/drawing/2014/main" id="{72807241-B88F-4158-9D98-F80FBF445EA6}"/>
                </a:ext>
              </a:extLst>
            </p:cNvPr>
            <p:cNvSpPr/>
            <p:nvPr/>
          </p:nvSpPr>
          <p:spPr>
            <a:xfrm>
              <a:off x="3581401" y="3449756"/>
              <a:ext cx="4563787" cy="923330"/>
            </a:xfrm>
            <a:prstGeom prst="rect">
              <a:avLst/>
            </a:prstGeom>
          </p:spPr>
          <p:txBody>
            <a:bodyPr wrap="square">
              <a:spAutoFit/>
            </a:bodyPr>
            <a:lstStyle/>
            <a:p>
              <a:r>
                <a:rPr lang="en-US" dirty="0"/>
                <a:t>Each feature is drawn with an algorithm</a:t>
              </a:r>
              <a:br>
                <a:rPr lang="en-US" dirty="0"/>
              </a:br>
              <a:r>
                <a:rPr lang="en-US" dirty="0"/>
                <a:t>tuned for its topology.</a:t>
              </a:r>
            </a:p>
            <a:p>
              <a:r>
                <a:rPr lang="en-US" dirty="0"/>
                <a:t>		— </a:t>
              </a:r>
              <a:r>
                <a:rPr lang="en-US" dirty="0">
                  <a:hlinkClick r:id="rId3"/>
                </a:rPr>
                <a:t>Archambault et al., 2009</a:t>
              </a:r>
              <a:endParaRPr lang="en-US" dirty="0"/>
            </a:p>
          </p:txBody>
        </p:sp>
        <p:sp>
          <p:nvSpPr>
            <p:cNvPr id="10" name="Rectangle 9">
              <a:extLst>
                <a:ext uri="{FF2B5EF4-FFF2-40B4-BE49-F238E27FC236}">
                  <a16:creationId xmlns:a16="http://schemas.microsoft.com/office/drawing/2014/main" id="{7B382BF7-B1E4-465D-86FA-306D7D193E76}"/>
                </a:ext>
              </a:extLst>
            </p:cNvPr>
            <p:cNvSpPr/>
            <p:nvPr/>
          </p:nvSpPr>
          <p:spPr>
            <a:xfrm>
              <a:off x="3194234" y="3126590"/>
              <a:ext cx="570990" cy="1200329"/>
            </a:xfrm>
            <a:prstGeom prst="rect">
              <a:avLst/>
            </a:prstGeom>
          </p:spPr>
          <p:txBody>
            <a:bodyPr wrap="none">
              <a:spAutoFit/>
            </a:bodyPr>
            <a:lstStyle/>
            <a:p>
              <a:r>
                <a:rPr lang="en-US" sz="7200" dirty="0"/>
                <a:t>“</a:t>
              </a:r>
            </a:p>
          </p:txBody>
        </p:sp>
      </p:grpSp>
    </p:spTree>
    <p:extLst>
      <p:ext uri="{BB962C8B-B14F-4D97-AF65-F5344CB8AC3E}">
        <p14:creationId xmlns:p14="http://schemas.microsoft.com/office/powerpoint/2010/main" val="25000488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Hybrid representations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normAutofit/>
          </a:bodyPr>
          <a:lstStyle/>
          <a:p>
            <a:r>
              <a:rPr lang="en-US" b="1" dirty="0" err="1"/>
              <a:t>NodeTrix</a:t>
            </a:r>
            <a:r>
              <a:rPr lang="en-US" dirty="0"/>
              <a:t> </a:t>
            </a:r>
            <a:r>
              <a:rPr lang="en-US" sz="2000" dirty="0"/>
              <a:t>(</a:t>
            </a:r>
            <a:r>
              <a:rPr lang="en-US" sz="2000" dirty="0">
                <a:hlinkClick r:id="rId3"/>
              </a:rPr>
              <a:t>Henry et al., 2007</a:t>
            </a:r>
            <a:r>
              <a:rPr lang="en-US" sz="2000" dirty="0"/>
              <a:t>)</a:t>
            </a:r>
            <a:endParaRPr lang="en-US" b="1" dirty="0"/>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68BC6781-CD60-4884-B053-730B4D408EDD}"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43</a:t>
            </a:fld>
            <a:endParaRPr lang="aa-ET" dirty="0"/>
          </a:p>
        </p:txBody>
      </p:sp>
      <p:pic>
        <p:nvPicPr>
          <p:cNvPr id="7" name="Graphic 6">
            <a:extLst>
              <a:ext uri="{FF2B5EF4-FFF2-40B4-BE49-F238E27FC236}">
                <a16:creationId xmlns:a16="http://schemas.microsoft.com/office/drawing/2014/main" id="{EFC6CEA4-F311-415E-8442-FE0782497E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26831" y="2815667"/>
            <a:ext cx="8338337" cy="3450990"/>
          </a:xfrm>
          <a:prstGeom prst="rect">
            <a:avLst/>
          </a:prstGeom>
        </p:spPr>
      </p:pic>
      <p:sp>
        <p:nvSpPr>
          <p:cNvPr id="9" name="Rectangle 8">
            <a:extLst>
              <a:ext uri="{FF2B5EF4-FFF2-40B4-BE49-F238E27FC236}">
                <a16:creationId xmlns:a16="http://schemas.microsoft.com/office/drawing/2014/main" id="{E6E5BBB4-0942-4967-AC01-33799AF638E6}"/>
              </a:ext>
            </a:extLst>
          </p:cNvPr>
          <p:cNvSpPr/>
          <p:nvPr/>
        </p:nvSpPr>
        <p:spPr>
          <a:xfrm>
            <a:off x="4864102" y="2135980"/>
            <a:ext cx="6578596" cy="369332"/>
          </a:xfrm>
          <a:prstGeom prst="rect">
            <a:avLst/>
          </a:prstGeom>
        </p:spPr>
        <p:txBody>
          <a:bodyPr wrap="none">
            <a:spAutoFit/>
          </a:bodyPr>
          <a:lstStyle/>
          <a:p>
            <a:r>
              <a:rPr lang="en-US" dirty="0"/>
              <a:t>Demo video at </a:t>
            </a:r>
            <a:r>
              <a:rPr lang="en-US" dirty="0">
                <a:hlinkClick r:id="rId6"/>
              </a:rPr>
              <a:t>https://www.youtube.com/watch?v=7G3MxyOcHKQ</a:t>
            </a:r>
            <a:endParaRPr lang="en-DE" dirty="0"/>
          </a:p>
        </p:txBody>
      </p:sp>
    </p:spTree>
    <p:extLst>
      <p:ext uri="{BB962C8B-B14F-4D97-AF65-F5344CB8AC3E}">
        <p14:creationId xmlns:p14="http://schemas.microsoft.com/office/powerpoint/2010/main" val="37948722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a:t>Basic visual representations</a:t>
            </a:r>
            <a:endParaRPr lang="en-US" dirty="0"/>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normAutofit/>
          </a:bodyPr>
          <a:lstStyle/>
          <a:p>
            <a:pPr marL="0" indent="0">
              <a:buNone/>
            </a:pPr>
            <a:r>
              <a:rPr lang="en-US" b="1" dirty="0"/>
              <a:t>Summary</a:t>
            </a:r>
            <a:endParaRPr lang="en-US" dirty="0"/>
          </a:p>
          <a:p>
            <a:r>
              <a:rPr lang="en-US" dirty="0"/>
              <a:t>Node-link representation</a:t>
            </a:r>
          </a:p>
          <a:p>
            <a:r>
              <a:rPr lang="en-US" dirty="0"/>
              <a:t>Matrix representation</a:t>
            </a:r>
          </a:p>
          <a:p>
            <a:r>
              <a:rPr lang="en-US" dirty="0"/>
              <a:t>Implicit representation</a:t>
            </a:r>
          </a:p>
          <a:p>
            <a:r>
              <a:rPr lang="en-US" dirty="0"/>
              <a:t>Hybrid representation</a:t>
            </a:r>
          </a:p>
          <a:p>
            <a:endParaRPr lang="en-US" dirty="0"/>
          </a:p>
          <a:p>
            <a:r>
              <a:rPr lang="en-US" dirty="0"/>
              <a:t>Next: Visualization of multi-faceted graphs</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8FACCCE7-E0EF-44B9-BD4A-2DCCD084C4DB}"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44</a:t>
            </a:fld>
            <a:endParaRPr lang="aa-ET" dirty="0"/>
          </a:p>
        </p:txBody>
      </p:sp>
    </p:spTree>
    <p:extLst>
      <p:ext uri="{BB962C8B-B14F-4D97-AF65-F5344CB8AC3E}">
        <p14:creationId xmlns:p14="http://schemas.microsoft.com/office/powerpoint/2010/main" val="23021881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Visualization of multi-faceted graphs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normAutofit/>
          </a:bodyPr>
          <a:lstStyle/>
          <a:p>
            <a:r>
              <a:rPr lang="en-US" dirty="0"/>
              <a:t>So far, primarily focused on graph structure</a:t>
            </a:r>
          </a:p>
          <a:p>
            <a:r>
              <a:rPr lang="en-US" dirty="0"/>
              <a:t>Now, we add additional data facets:</a:t>
            </a:r>
          </a:p>
          <a:p>
            <a:pPr lvl="1"/>
            <a:r>
              <a:rPr lang="en-US" dirty="0"/>
              <a:t>Data attributes A</a:t>
            </a:r>
          </a:p>
          <a:p>
            <a:pPr lvl="1"/>
            <a:r>
              <a:rPr lang="en-US" dirty="0"/>
              <a:t>Time T</a:t>
            </a:r>
          </a:p>
          <a:p>
            <a:pPr lvl="1"/>
            <a:r>
              <a:rPr lang="en-US" dirty="0"/>
              <a:t>Space S</a:t>
            </a:r>
          </a:p>
          <a:p>
            <a:pPr lvl="1"/>
            <a:endParaRPr lang="en-US" dirty="0"/>
          </a:p>
          <a:p>
            <a:r>
              <a:rPr lang="en-US" dirty="0"/>
              <a:t>Two-step design process</a:t>
            </a:r>
          </a:p>
          <a:p>
            <a:pPr marL="914400" lvl="1" indent="-457200">
              <a:buFont typeface="+mj-lt"/>
              <a:buAutoNum type="arabicPeriod"/>
            </a:pPr>
            <a:r>
              <a:rPr lang="en-US" dirty="0"/>
              <a:t>Decide primary facet whose depiction governs the overall visualization</a:t>
            </a:r>
          </a:p>
          <a:p>
            <a:pPr marL="914400" lvl="1" indent="-457200">
              <a:buFont typeface="+mj-lt"/>
              <a:buAutoNum type="arabicPeriod"/>
            </a:pPr>
            <a:r>
              <a:rPr lang="en-US" dirty="0"/>
              <a:t>Incorporate additional facets into based representation from 1.</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7D12A3E5-9B97-45E5-A704-92AA3FC3DF3E}"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45</a:t>
            </a:fld>
            <a:endParaRPr lang="aa-ET" dirty="0"/>
          </a:p>
        </p:txBody>
      </p:sp>
      <p:pic>
        <p:nvPicPr>
          <p:cNvPr id="7" name="Graphic 6">
            <a:extLst>
              <a:ext uri="{FF2B5EF4-FFF2-40B4-BE49-F238E27FC236}">
                <a16:creationId xmlns:a16="http://schemas.microsoft.com/office/drawing/2014/main" id="{46C2C552-7644-427E-886A-A95E078044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78731" y="2302143"/>
            <a:ext cx="5789714" cy="2253714"/>
          </a:xfrm>
          <a:prstGeom prst="rect">
            <a:avLst/>
          </a:prstGeom>
        </p:spPr>
      </p:pic>
      <p:sp>
        <p:nvSpPr>
          <p:cNvPr id="9" name="Arrow: Down 8">
            <a:extLst>
              <a:ext uri="{FF2B5EF4-FFF2-40B4-BE49-F238E27FC236}">
                <a16:creationId xmlns:a16="http://schemas.microsoft.com/office/drawing/2014/main" id="{6A9A0E0A-639D-4B68-B7F5-DA11050F778C}"/>
              </a:ext>
            </a:extLst>
          </p:cNvPr>
          <p:cNvSpPr/>
          <p:nvPr/>
        </p:nvSpPr>
        <p:spPr>
          <a:xfrm rot="16971000">
            <a:off x="5693678" y="3099151"/>
            <a:ext cx="274320" cy="484632"/>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7772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Visualization of multi-faceted graphs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normAutofit/>
          </a:bodyPr>
          <a:lstStyle/>
          <a:p>
            <a:r>
              <a:rPr lang="en-US" dirty="0"/>
              <a:t>Two-step design process</a:t>
            </a:r>
          </a:p>
          <a:p>
            <a:pPr marL="914400" lvl="1" indent="-457200">
              <a:buFont typeface="+mj-lt"/>
              <a:buAutoNum type="arabicPeriod"/>
            </a:pPr>
            <a:r>
              <a:rPr lang="en-US" dirty="0"/>
              <a:t>Decide primary facet whose depiction governs the overall visualization</a:t>
            </a:r>
          </a:p>
          <a:p>
            <a:pPr marL="914400" lvl="1" indent="-457200">
              <a:buFont typeface="+mj-lt"/>
              <a:buAutoNum type="arabicPeriod"/>
            </a:pPr>
            <a:r>
              <a:rPr lang="en-US" dirty="0"/>
              <a:t>Incorporate additional facets into based representation from 1.</a:t>
            </a:r>
          </a:p>
          <a:p>
            <a:pPr marL="457200" indent="-457200">
              <a:buFont typeface="+mj-lt"/>
              <a:buAutoNum type="arabicPeriod"/>
            </a:pPr>
            <a:endParaRPr lang="en-US" dirty="0"/>
          </a:p>
          <a:p>
            <a:r>
              <a:rPr lang="en-US" dirty="0"/>
              <a:t>Examples:</a:t>
            </a:r>
          </a:p>
          <a:p>
            <a:pPr lvl="1"/>
            <a:r>
              <a:rPr lang="en-US" dirty="0"/>
              <a:t>R is primary, A is secondary </a:t>
            </a:r>
            <a:r>
              <a:rPr lang="en-US" dirty="0">
                <a:sym typeface="Wingdings" panose="05000000000000000000" pitchFamily="2" charset="2"/>
              </a:rPr>
              <a:t> Topology-driven layout</a:t>
            </a:r>
            <a:endParaRPr lang="en-US" dirty="0"/>
          </a:p>
          <a:p>
            <a:pPr lvl="1"/>
            <a:r>
              <a:rPr lang="en-US" dirty="0"/>
              <a:t>A is primary, R is secondary </a:t>
            </a:r>
            <a:r>
              <a:rPr lang="en-US" dirty="0">
                <a:sym typeface="Wingdings" panose="05000000000000000000" pitchFamily="2" charset="2"/>
              </a:rPr>
              <a:t> Attribute-driven layout</a:t>
            </a:r>
            <a:endParaRPr lang="en-US" dirty="0"/>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3C52128F-F403-40E1-81CA-A96AC79EB084}"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46</a:t>
            </a:fld>
            <a:endParaRPr lang="aa-ET" dirty="0"/>
          </a:p>
        </p:txBody>
      </p:sp>
    </p:spTree>
    <p:extLst>
      <p:ext uri="{BB962C8B-B14F-4D97-AF65-F5344CB8AC3E}">
        <p14:creationId xmlns:p14="http://schemas.microsoft.com/office/powerpoint/2010/main" val="28703682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5CD85C2-EEF8-48DE-B024-F16AD89E13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8594" y="681037"/>
            <a:ext cx="3845206" cy="3364554"/>
          </a:xfrm>
          <a:prstGeom prst="rect">
            <a:avLst/>
          </a:prstGeom>
        </p:spPr>
      </p:pic>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Visualization of multi-faceted graphs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noAutofit/>
          </a:bodyPr>
          <a:lstStyle/>
          <a:p>
            <a:r>
              <a:rPr lang="en-US" b="1" dirty="0"/>
              <a:t>Topology-driven layout</a:t>
            </a:r>
            <a:endParaRPr lang="en-US" dirty="0"/>
          </a:p>
          <a:p>
            <a:pPr lvl="1"/>
            <a:r>
              <a:rPr lang="en-US" dirty="0"/>
              <a:t>R is primary, A is secondary</a:t>
            </a:r>
          </a:p>
          <a:p>
            <a:pPr lvl="1"/>
            <a:r>
              <a:rPr lang="en-US" dirty="0"/>
              <a:t>Nodes positioned according to</a:t>
            </a:r>
            <a:br>
              <a:rPr lang="en-US" dirty="0"/>
            </a:br>
            <a:r>
              <a:rPr lang="en-US" dirty="0"/>
              <a:t>graph structure (e.g., force-directed layout) </a:t>
            </a:r>
          </a:p>
          <a:p>
            <a:pPr lvl="1"/>
            <a:r>
              <a:rPr lang="en-US" dirty="0"/>
              <a:t>Attributes encoded via color, size, and width</a:t>
            </a:r>
          </a:p>
          <a:p>
            <a:pPr lvl="1"/>
            <a:endParaRPr lang="en-US" b="1" dirty="0"/>
          </a:p>
          <a:p>
            <a:r>
              <a:rPr lang="en-US" b="1" dirty="0"/>
              <a:t>Attribute-driven layout</a:t>
            </a:r>
            <a:endParaRPr lang="en-US" dirty="0"/>
          </a:p>
          <a:p>
            <a:pPr lvl="1"/>
            <a:r>
              <a:rPr lang="en-US" dirty="0"/>
              <a:t>A is primary, R is secondary</a:t>
            </a:r>
          </a:p>
          <a:p>
            <a:pPr lvl="1"/>
            <a:r>
              <a:rPr lang="en-US" dirty="0"/>
              <a:t>Nodes positioned according to</a:t>
            </a:r>
            <a:br>
              <a:rPr lang="en-US" dirty="0"/>
            </a:br>
            <a:r>
              <a:rPr lang="en-US" dirty="0"/>
              <a:t>attribute values (e.g., scatterplot)</a:t>
            </a:r>
          </a:p>
          <a:p>
            <a:pPr lvl="1"/>
            <a:r>
              <a:rPr lang="en-US" dirty="0"/>
              <a:t>Edges represented as links as usual</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51E8954A-3BAD-441B-8CFB-E3646347B643}"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47</a:t>
            </a:fld>
            <a:endParaRPr lang="aa-ET" dirty="0"/>
          </a:p>
        </p:txBody>
      </p:sp>
      <p:pic>
        <p:nvPicPr>
          <p:cNvPr id="7" name="Picture 6">
            <a:extLst>
              <a:ext uri="{FF2B5EF4-FFF2-40B4-BE49-F238E27FC236}">
                <a16:creationId xmlns:a16="http://schemas.microsoft.com/office/drawing/2014/main" id="{74CEE52F-AACA-4F62-828C-0BB74911E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8454" y="3843891"/>
            <a:ext cx="5808705" cy="2468009"/>
          </a:xfrm>
          <a:prstGeom prst="rect">
            <a:avLst/>
          </a:prstGeom>
        </p:spPr>
      </p:pic>
      <p:sp>
        <p:nvSpPr>
          <p:cNvPr id="3" name="TextBox 2">
            <a:extLst>
              <a:ext uri="{FF2B5EF4-FFF2-40B4-BE49-F238E27FC236}">
                <a16:creationId xmlns:a16="http://schemas.microsoft.com/office/drawing/2014/main" id="{6F87720B-3C27-40CE-9529-DAA4339D624A}"/>
              </a:ext>
            </a:extLst>
          </p:cNvPr>
          <p:cNvSpPr txBox="1"/>
          <p:nvPr/>
        </p:nvSpPr>
        <p:spPr>
          <a:xfrm>
            <a:off x="6654472" y="4090041"/>
            <a:ext cx="1855508" cy="338554"/>
          </a:xfrm>
          <a:prstGeom prst="rect">
            <a:avLst/>
          </a:prstGeom>
          <a:noFill/>
        </p:spPr>
        <p:txBody>
          <a:bodyPr wrap="none" rtlCol="0">
            <a:spAutoFit/>
          </a:bodyPr>
          <a:lstStyle/>
          <a:p>
            <a:r>
              <a:rPr lang="en-US" sz="1600" dirty="0">
                <a:hlinkClick r:id="rId5"/>
              </a:rPr>
              <a:t>Eichner et al. (2017)</a:t>
            </a:r>
            <a:endParaRPr lang="en-US" sz="1600" dirty="0"/>
          </a:p>
        </p:txBody>
      </p:sp>
    </p:spTree>
    <p:extLst>
      <p:ext uri="{BB962C8B-B14F-4D97-AF65-F5344CB8AC3E}">
        <p14:creationId xmlns:p14="http://schemas.microsoft.com/office/powerpoint/2010/main" val="278004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8" end="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Visualization of multi-faceted graphs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normAutofit/>
          </a:bodyPr>
          <a:lstStyle/>
          <a:p>
            <a:r>
              <a:rPr lang="en-US" dirty="0"/>
              <a:t>General composition strategies for multiple facets</a:t>
            </a:r>
          </a:p>
          <a:p>
            <a:pPr lvl="1"/>
            <a:r>
              <a:rPr lang="en-US" b="1" dirty="0"/>
              <a:t>Temporal composition</a:t>
            </a:r>
          </a:p>
          <a:p>
            <a:pPr lvl="2"/>
            <a:r>
              <a:rPr lang="en-US" dirty="0"/>
              <a:t>Show one data facet after the other</a:t>
            </a:r>
          </a:p>
          <a:p>
            <a:pPr lvl="1"/>
            <a:r>
              <a:rPr lang="en-US" b="1" dirty="0"/>
              <a:t>Spatial composition</a:t>
            </a:r>
          </a:p>
          <a:p>
            <a:pPr lvl="2"/>
            <a:r>
              <a:rPr lang="en-US" dirty="0"/>
              <a:t>Show spatial arrangement of multiple facets</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E059FC97-B721-44FD-913F-8140D1D46032}"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48</a:t>
            </a:fld>
            <a:endParaRPr lang="aa-ET" dirty="0"/>
          </a:p>
        </p:txBody>
      </p:sp>
      <p:sp>
        <p:nvSpPr>
          <p:cNvPr id="9" name="TextBox 8">
            <a:extLst>
              <a:ext uri="{FF2B5EF4-FFF2-40B4-BE49-F238E27FC236}">
                <a16:creationId xmlns:a16="http://schemas.microsoft.com/office/drawing/2014/main" id="{04A5A37D-3EBB-442F-AC17-4C1EDF9F3951}"/>
              </a:ext>
            </a:extLst>
          </p:cNvPr>
          <p:cNvSpPr txBox="1"/>
          <p:nvPr/>
        </p:nvSpPr>
        <p:spPr>
          <a:xfrm rot="458972">
            <a:off x="8678913" y="1987737"/>
            <a:ext cx="3202875" cy="617381"/>
          </a:xfrm>
          <a:prstGeom prst="rect">
            <a:avLst/>
          </a:prstGeom>
          <a:solidFill>
            <a:schemeClr val="tx1">
              <a:lumMod val="65000"/>
              <a:lumOff val="35000"/>
            </a:schemeClr>
          </a:solidFill>
        </p:spPr>
        <p:txBody>
          <a:bodyPr wrap="square" rtlCol="0" anchor="ctr" anchorCtr="0">
            <a:noAutofit/>
          </a:bodyPr>
          <a:lstStyle>
            <a:defPPr>
              <a:defRPr lang="en-US"/>
            </a:defPPr>
            <a:lvl1pPr algn="ctr">
              <a:defRPr>
                <a:solidFill>
                  <a:schemeClr val="bg1"/>
                </a:solidFill>
              </a:defRPr>
            </a:lvl1pPr>
          </a:lstStyle>
          <a:p>
            <a:r>
              <a:rPr lang="en-US" sz="1400" dirty="0">
                <a:sym typeface="Wingdings" panose="05000000000000000000" pitchFamily="2" charset="2"/>
              </a:rPr>
              <a:t>Recall </a:t>
            </a:r>
            <a:r>
              <a:rPr lang="en-US" sz="1400" b="1" dirty="0"/>
              <a:t>presenting multiple views in space or in time</a:t>
            </a:r>
            <a:r>
              <a:rPr lang="en-US" sz="1400" dirty="0">
                <a:sym typeface="Wingdings" panose="05000000000000000000" pitchFamily="2" charset="2"/>
              </a:rPr>
              <a:t> from Lecture 4.</a:t>
            </a:r>
            <a:endParaRPr lang="en-US" sz="1400" dirty="0"/>
          </a:p>
        </p:txBody>
      </p:sp>
      <p:pic>
        <p:nvPicPr>
          <p:cNvPr id="7" name="Graphic 6">
            <a:extLst>
              <a:ext uri="{FF2B5EF4-FFF2-40B4-BE49-F238E27FC236}">
                <a16:creationId xmlns:a16="http://schemas.microsoft.com/office/drawing/2014/main" id="{0D0F7F77-D2D8-4AE5-8F61-EE1FD5F2D7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1799" y="4042457"/>
            <a:ext cx="9008401" cy="1833925"/>
          </a:xfrm>
          <a:prstGeom prst="rect">
            <a:avLst/>
          </a:prstGeom>
        </p:spPr>
      </p:pic>
      <p:sp>
        <p:nvSpPr>
          <p:cNvPr id="10" name="TextBox 9">
            <a:extLst>
              <a:ext uri="{FF2B5EF4-FFF2-40B4-BE49-F238E27FC236}">
                <a16:creationId xmlns:a16="http://schemas.microsoft.com/office/drawing/2014/main" id="{B21F33A5-3453-4D7A-B083-668E4C10750D}"/>
              </a:ext>
            </a:extLst>
          </p:cNvPr>
          <p:cNvSpPr txBox="1"/>
          <p:nvPr/>
        </p:nvSpPr>
        <p:spPr>
          <a:xfrm>
            <a:off x="2601184" y="5855945"/>
            <a:ext cx="1424877" cy="369332"/>
          </a:xfrm>
          <a:prstGeom prst="rect">
            <a:avLst/>
          </a:prstGeom>
          <a:noFill/>
        </p:spPr>
        <p:txBody>
          <a:bodyPr wrap="none" rtlCol="0">
            <a:spAutoFit/>
          </a:bodyPr>
          <a:lstStyle/>
          <a:p>
            <a:r>
              <a:rPr lang="en-US" dirty="0"/>
              <a:t>Juxtaposition</a:t>
            </a:r>
            <a:endParaRPr lang="en-DE" dirty="0"/>
          </a:p>
        </p:txBody>
      </p:sp>
      <p:sp>
        <p:nvSpPr>
          <p:cNvPr id="13" name="TextBox 12">
            <a:extLst>
              <a:ext uri="{FF2B5EF4-FFF2-40B4-BE49-F238E27FC236}">
                <a16:creationId xmlns:a16="http://schemas.microsoft.com/office/drawing/2014/main" id="{37918A71-369D-4F7C-9CB4-91978800BCFE}"/>
              </a:ext>
            </a:extLst>
          </p:cNvPr>
          <p:cNvSpPr txBox="1"/>
          <p:nvPr/>
        </p:nvSpPr>
        <p:spPr>
          <a:xfrm>
            <a:off x="5078865" y="5855945"/>
            <a:ext cx="1489510" cy="369332"/>
          </a:xfrm>
          <a:prstGeom prst="rect">
            <a:avLst/>
          </a:prstGeom>
          <a:noFill/>
        </p:spPr>
        <p:txBody>
          <a:bodyPr wrap="none" rtlCol="0">
            <a:spAutoFit/>
          </a:bodyPr>
          <a:lstStyle/>
          <a:p>
            <a:r>
              <a:rPr lang="en-US" dirty="0"/>
              <a:t>Superposition</a:t>
            </a:r>
            <a:endParaRPr lang="en-DE" dirty="0"/>
          </a:p>
        </p:txBody>
      </p:sp>
      <p:sp>
        <p:nvSpPr>
          <p:cNvPr id="14" name="TextBox 13">
            <a:extLst>
              <a:ext uri="{FF2B5EF4-FFF2-40B4-BE49-F238E27FC236}">
                <a16:creationId xmlns:a16="http://schemas.microsoft.com/office/drawing/2014/main" id="{9C465A11-FF5E-4DAE-B0AF-9DC73719474F}"/>
              </a:ext>
            </a:extLst>
          </p:cNvPr>
          <p:cNvSpPr txBox="1"/>
          <p:nvPr/>
        </p:nvSpPr>
        <p:spPr>
          <a:xfrm>
            <a:off x="8373319" y="5855945"/>
            <a:ext cx="897040" cy="369332"/>
          </a:xfrm>
          <a:prstGeom prst="rect">
            <a:avLst/>
          </a:prstGeom>
          <a:noFill/>
        </p:spPr>
        <p:txBody>
          <a:bodyPr wrap="none" rtlCol="0">
            <a:spAutoFit/>
          </a:bodyPr>
          <a:lstStyle/>
          <a:p>
            <a:r>
              <a:rPr lang="en-US" dirty="0"/>
              <a:t>Nesting</a:t>
            </a:r>
            <a:endParaRPr lang="en-DE" dirty="0"/>
          </a:p>
        </p:txBody>
      </p:sp>
    </p:spTree>
    <p:extLst>
      <p:ext uri="{BB962C8B-B14F-4D97-AF65-F5344CB8AC3E}">
        <p14:creationId xmlns:p14="http://schemas.microsoft.com/office/powerpoint/2010/main" val="63051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B67D0C-D32E-44BB-A175-F9B2A3865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9140" y="2177910"/>
            <a:ext cx="5734660" cy="3999053"/>
          </a:xfrm>
          <a:prstGeom prst="rect">
            <a:avLst/>
          </a:prstGeom>
        </p:spPr>
      </p:pic>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Visualization of multi-faceted graphs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normAutofit/>
          </a:bodyPr>
          <a:lstStyle/>
          <a:p>
            <a:r>
              <a:rPr lang="en-US" dirty="0"/>
              <a:t>Example: 3D layered map visualization of dynamic spatial trees</a:t>
            </a:r>
          </a:p>
          <a:p>
            <a:pPr lvl="1"/>
            <a:r>
              <a:rPr lang="en-US" dirty="0"/>
              <a:t>Graph facets: R, S, T</a:t>
            </a:r>
          </a:p>
          <a:p>
            <a:pPr lvl="1"/>
            <a:r>
              <a:rPr lang="en-US" dirty="0"/>
              <a:t>S represented as map</a:t>
            </a:r>
          </a:p>
          <a:p>
            <a:pPr lvl="1"/>
            <a:r>
              <a:rPr lang="en-US" dirty="0"/>
              <a:t>R nested into map regions</a:t>
            </a:r>
            <a:br>
              <a:rPr lang="en-US" dirty="0"/>
            </a:br>
            <a:r>
              <a:rPr lang="en-US" dirty="0"/>
              <a:t>via point-based layout </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F8EBCEE3-1C7A-4FDD-83AC-8C152791D722}"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49</a:t>
            </a:fld>
            <a:endParaRPr lang="aa-ET" dirty="0"/>
          </a:p>
        </p:txBody>
      </p:sp>
      <p:sp>
        <p:nvSpPr>
          <p:cNvPr id="3" name="TextBox 2">
            <a:extLst>
              <a:ext uri="{FF2B5EF4-FFF2-40B4-BE49-F238E27FC236}">
                <a16:creationId xmlns:a16="http://schemas.microsoft.com/office/drawing/2014/main" id="{659CB4A4-AE3F-4B66-86D7-E9741BE96EB5}"/>
              </a:ext>
            </a:extLst>
          </p:cNvPr>
          <p:cNvSpPr txBox="1"/>
          <p:nvPr/>
        </p:nvSpPr>
        <p:spPr>
          <a:xfrm>
            <a:off x="9527458" y="5897325"/>
            <a:ext cx="1802609" cy="338554"/>
          </a:xfrm>
          <a:prstGeom prst="rect">
            <a:avLst/>
          </a:prstGeom>
          <a:noFill/>
        </p:spPr>
        <p:txBody>
          <a:bodyPr wrap="none" rtlCol="0">
            <a:spAutoFit/>
          </a:bodyPr>
          <a:lstStyle/>
          <a:p>
            <a:r>
              <a:rPr lang="en-US" sz="1600" dirty="0" err="1">
                <a:hlinkClick r:id="rId4"/>
              </a:rPr>
              <a:t>Hadlak</a:t>
            </a:r>
            <a:r>
              <a:rPr lang="en-US" sz="1600" dirty="0">
                <a:hlinkClick r:id="rId4"/>
              </a:rPr>
              <a:t> et al. (2010)</a:t>
            </a:r>
            <a:endParaRPr lang="en-US" sz="1600" dirty="0"/>
          </a:p>
        </p:txBody>
      </p:sp>
    </p:spTree>
    <p:extLst>
      <p:ext uri="{BB962C8B-B14F-4D97-AF65-F5344CB8AC3E}">
        <p14:creationId xmlns:p14="http://schemas.microsoft.com/office/powerpoint/2010/main" val="1720549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Motivation</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a:xfrm>
            <a:off x="838200" y="1825625"/>
            <a:ext cx="10957560" cy="4351338"/>
          </a:xfrm>
        </p:spPr>
        <p:txBody>
          <a:bodyPr>
            <a:noAutofit/>
          </a:bodyPr>
          <a:lstStyle/>
          <a:p>
            <a:r>
              <a:rPr lang="en-US" dirty="0"/>
              <a:t>There is a great demand for graph visualization!</a:t>
            </a:r>
          </a:p>
          <a:p>
            <a:r>
              <a:rPr lang="en-US" dirty="0"/>
              <a:t>There is also a great supply</a:t>
            </a:r>
            <a:br>
              <a:rPr lang="en-US" dirty="0"/>
            </a:br>
            <a:r>
              <a:rPr lang="en-US" dirty="0"/>
              <a:t>of graph visualizations!</a:t>
            </a:r>
          </a:p>
          <a:p>
            <a:r>
              <a:rPr lang="en-US" dirty="0">
                <a:hlinkClick r:id="rId3"/>
              </a:rPr>
              <a:t>www.visualcomplexity.com</a:t>
            </a:r>
            <a:r>
              <a:rPr lang="en-US" dirty="0"/>
              <a:t> </a:t>
            </a:r>
          </a:p>
          <a:p>
            <a:endParaRPr lang="en-US" dirty="0"/>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2978007B-E10A-4C1B-8CF2-9F0261EB621F}"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dirty="0"/>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5</a:t>
            </a:fld>
            <a:endParaRPr lang="aa-ET" dirty="0"/>
          </a:p>
        </p:txBody>
      </p:sp>
      <p:pic>
        <p:nvPicPr>
          <p:cNvPr id="3" name="Picture 2">
            <a:extLst>
              <a:ext uri="{FF2B5EF4-FFF2-40B4-BE49-F238E27FC236}">
                <a16:creationId xmlns:a16="http://schemas.microsoft.com/office/drawing/2014/main" id="{56243D1D-CBB9-4A78-A236-D62C09E6CFA5}"/>
              </a:ext>
            </a:extLst>
          </p:cNvPr>
          <p:cNvPicPr>
            <a:picLocks noChangeAspect="1"/>
          </p:cNvPicPr>
          <p:nvPr/>
        </p:nvPicPr>
        <p:blipFill rotWithShape="1">
          <a:blip r:embed="rId4"/>
          <a:srcRect l="16405" r="16095"/>
          <a:stretch/>
        </p:blipFill>
        <p:spPr>
          <a:xfrm>
            <a:off x="6270585" y="2326134"/>
            <a:ext cx="4680030" cy="3764716"/>
          </a:xfrm>
          <a:prstGeom prst="rect">
            <a:avLst/>
          </a:prstGeom>
        </p:spPr>
      </p:pic>
    </p:spTree>
    <p:extLst>
      <p:ext uri="{BB962C8B-B14F-4D97-AF65-F5344CB8AC3E}">
        <p14:creationId xmlns:p14="http://schemas.microsoft.com/office/powerpoint/2010/main" val="5311323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4957FB-1C85-4F49-B50F-4609A6BAA5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1065" y="3536335"/>
            <a:ext cx="7940935" cy="1970002"/>
          </a:xfrm>
          <a:prstGeom prst="rect">
            <a:avLst/>
          </a:prstGeom>
        </p:spPr>
      </p:pic>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Visualization of multi-faceted graphs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normAutofit/>
          </a:bodyPr>
          <a:lstStyle/>
          <a:p>
            <a:r>
              <a:rPr lang="en-US" dirty="0"/>
              <a:t>Example: 3D layered map visualization of dynamic spatial trees</a:t>
            </a:r>
          </a:p>
          <a:p>
            <a:pPr lvl="1"/>
            <a:r>
              <a:rPr lang="en-US" dirty="0"/>
              <a:t>Graph facets: R, S, T</a:t>
            </a:r>
          </a:p>
          <a:p>
            <a:pPr lvl="1"/>
            <a:r>
              <a:rPr lang="en-US" dirty="0"/>
              <a:t>S represented as map</a:t>
            </a:r>
          </a:p>
          <a:p>
            <a:pPr lvl="1"/>
            <a:r>
              <a:rPr lang="en-US" dirty="0"/>
              <a:t>R nested into map regions</a:t>
            </a:r>
            <a:br>
              <a:rPr lang="en-US" dirty="0"/>
            </a:br>
            <a:r>
              <a:rPr lang="en-US" dirty="0"/>
              <a:t>via point-based layout </a:t>
            </a:r>
          </a:p>
          <a:p>
            <a:pPr lvl="1"/>
            <a:r>
              <a:rPr lang="en-US" dirty="0"/>
              <a:t>T represented as</a:t>
            </a:r>
            <a:br>
              <a:rPr lang="en-US" dirty="0"/>
            </a:br>
            <a:r>
              <a:rPr lang="en-US" dirty="0"/>
              <a:t>stacked 3D layers and</a:t>
            </a:r>
            <a:br>
              <a:rPr lang="en-US" dirty="0"/>
            </a:br>
            <a:r>
              <a:rPr lang="en-US" dirty="0"/>
              <a:t>encoded as colored spikes</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77639F3F-5E1E-4070-80F1-77697C1D9D04}"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50</a:t>
            </a:fld>
            <a:endParaRPr lang="aa-ET" dirty="0"/>
          </a:p>
        </p:txBody>
      </p:sp>
      <p:sp>
        <p:nvSpPr>
          <p:cNvPr id="9" name="TextBox 8">
            <a:extLst>
              <a:ext uri="{FF2B5EF4-FFF2-40B4-BE49-F238E27FC236}">
                <a16:creationId xmlns:a16="http://schemas.microsoft.com/office/drawing/2014/main" id="{B03248FE-74CB-4306-BD48-B219CD518746}"/>
              </a:ext>
            </a:extLst>
          </p:cNvPr>
          <p:cNvSpPr txBox="1"/>
          <p:nvPr/>
        </p:nvSpPr>
        <p:spPr>
          <a:xfrm>
            <a:off x="9527458" y="5897325"/>
            <a:ext cx="1802609" cy="338554"/>
          </a:xfrm>
          <a:prstGeom prst="rect">
            <a:avLst/>
          </a:prstGeom>
          <a:noFill/>
        </p:spPr>
        <p:txBody>
          <a:bodyPr wrap="none" rtlCol="0">
            <a:spAutoFit/>
          </a:bodyPr>
          <a:lstStyle/>
          <a:p>
            <a:r>
              <a:rPr lang="en-US" sz="1600" dirty="0" err="1">
                <a:hlinkClick r:id="rId4"/>
              </a:rPr>
              <a:t>Hadlak</a:t>
            </a:r>
            <a:r>
              <a:rPr lang="en-US" sz="1600" dirty="0">
                <a:hlinkClick r:id="rId4"/>
              </a:rPr>
              <a:t> et al. (2010)</a:t>
            </a:r>
            <a:endParaRPr lang="en-US" sz="1600" dirty="0"/>
          </a:p>
        </p:txBody>
      </p:sp>
    </p:spTree>
    <p:extLst>
      <p:ext uri="{BB962C8B-B14F-4D97-AF65-F5344CB8AC3E}">
        <p14:creationId xmlns:p14="http://schemas.microsoft.com/office/powerpoint/2010/main" val="17134978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90B846-400F-4307-B4FE-74110914A7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1065" y="2287313"/>
            <a:ext cx="7940936" cy="3219024"/>
          </a:xfrm>
          <a:prstGeom prst="rect">
            <a:avLst/>
          </a:prstGeom>
        </p:spPr>
      </p:pic>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Visualization of multi-faceted graphs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noAutofit/>
          </a:bodyPr>
          <a:lstStyle/>
          <a:p>
            <a:r>
              <a:rPr lang="en-US" dirty="0"/>
              <a:t>Example: 3D layered map visualization of dynamic spatial trees</a:t>
            </a:r>
          </a:p>
          <a:p>
            <a:pPr lvl="1"/>
            <a:r>
              <a:rPr lang="en-US" dirty="0"/>
              <a:t>Graph facets: R, S, T</a:t>
            </a:r>
          </a:p>
          <a:p>
            <a:pPr lvl="1"/>
            <a:r>
              <a:rPr lang="en-US" dirty="0"/>
              <a:t>S represented as map</a:t>
            </a:r>
          </a:p>
          <a:p>
            <a:pPr lvl="1"/>
            <a:r>
              <a:rPr lang="en-US" dirty="0"/>
              <a:t>R nested into map regions</a:t>
            </a:r>
            <a:br>
              <a:rPr lang="en-US" dirty="0"/>
            </a:br>
            <a:r>
              <a:rPr lang="en-US" dirty="0"/>
              <a:t>via point-based layout </a:t>
            </a:r>
          </a:p>
          <a:p>
            <a:pPr lvl="1"/>
            <a:r>
              <a:rPr lang="en-US" dirty="0"/>
              <a:t>T represented as</a:t>
            </a:r>
            <a:br>
              <a:rPr lang="en-US" dirty="0"/>
            </a:br>
            <a:r>
              <a:rPr lang="en-US" dirty="0"/>
              <a:t>stacked 3D layers and</a:t>
            </a:r>
            <a:br>
              <a:rPr lang="en-US" dirty="0"/>
            </a:br>
            <a:r>
              <a:rPr lang="en-US" dirty="0"/>
              <a:t>encoded as colored spikes</a:t>
            </a:r>
          </a:p>
          <a:p>
            <a:pPr marL="457200" lvl="1" indent="0">
              <a:buNone/>
            </a:pPr>
            <a:endParaRPr lang="en-US" dirty="0"/>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A05084D8-B51C-40B9-B7EA-4C7451859AB7}"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51</a:t>
            </a:fld>
            <a:endParaRPr lang="aa-ET" dirty="0"/>
          </a:p>
        </p:txBody>
      </p:sp>
      <p:sp>
        <p:nvSpPr>
          <p:cNvPr id="9" name="TextBox 8">
            <a:extLst>
              <a:ext uri="{FF2B5EF4-FFF2-40B4-BE49-F238E27FC236}">
                <a16:creationId xmlns:a16="http://schemas.microsoft.com/office/drawing/2014/main" id="{A92AE577-6A8D-4B0C-B6ED-54448FD3E086}"/>
              </a:ext>
            </a:extLst>
          </p:cNvPr>
          <p:cNvSpPr txBox="1"/>
          <p:nvPr/>
        </p:nvSpPr>
        <p:spPr>
          <a:xfrm>
            <a:off x="9527458" y="5897325"/>
            <a:ext cx="1802609" cy="338554"/>
          </a:xfrm>
          <a:prstGeom prst="rect">
            <a:avLst/>
          </a:prstGeom>
          <a:noFill/>
        </p:spPr>
        <p:txBody>
          <a:bodyPr wrap="none" rtlCol="0">
            <a:spAutoFit/>
          </a:bodyPr>
          <a:lstStyle/>
          <a:p>
            <a:r>
              <a:rPr lang="en-US" sz="1600" dirty="0" err="1">
                <a:hlinkClick r:id="rId4"/>
              </a:rPr>
              <a:t>Hadlak</a:t>
            </a:r>
            <a:r>
              <a:rPr lang="en-US" sz="1600" dirty="0">
                <a:hlinkClick r:id="rId4"/>
              </a:rPr>
              <a:t> et al. (2010)</a:t>
            </a:r>
            <a:endParaRPr lang="en-US" sz="1600" dirty="0"/>
          </a:p>
        </p:txBody>
      </p:sp>
    </p:spTree>
    <p:extLst>
      <p:ext uri="{BB962C8B-B14F-4D97-AF65-F5344CB8AC3E}">
        <p14:creationId xmlns:p14="http://schemas.microsoft.com/office/powerpoint/2010/main" val="27085903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BDDE8E-C0B8-4FAB-A2CF-14DA64B842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1414" y="1156662"/>
            <a:ext cx="4848010" cy="4769181"/>
          </a:xfrm>
          <a:prstGeom prst="rect">
            <a:avLst/>
          </a:prstGeom>
        </p:spPr>
      </p:pic>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Visualization of multi-faceted graphs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noAutofit/>
          </a:bodyPr>
          <a:lstStyle/>
          <a:p>
            <a:r>
              <a:rPr lang="en-US" dirty="0"/>
              <a:t>Example: Responsive Matrix Cells</a:t>
            </a:r>
          </a:p>
          <a:p>
            <a:pPr lvl="1"/>
            <a:r>
              <a:rPr lang="en-US" dirty="0"/>
              <a:t>Graph facets: R, A</a:t>
            </a:r>
          </a:p>
          <a:p>
            <a:pPr lvl="1"/>
            <a:r>
              <a:rPr lang="en-US" dirty="0"/>
              <a:t>R represented in</a:t>
            </a:r>
            <a:br>
              <a:rPr lang="en-US" dirty="0"/>
            </a:br>
            <a:r>
              <a:rPr lang="en-US" dirty="0"/>
              <a:t>lower triangular matrix</a:t>
            </a:r>
          </a:p>
          <a:p>
            <a:pPr lvl="1"/>
            <a:r>
              <a:rPr lang="en-US" dirty="0"/>
              <a:t>Overview of A color-coded in upper</a:t>
            </a:r>
            <a:br>
              <a:rPr lang="en-US" dirty="0"/>
            </a:br>
            <a:r>
              <a:rPr lang="en-US" dirty="0"/>
              <a:t>triangular matrix as aggregated similarity</a:t>
            </a:r>
          </a:p>
          <a:p>
            <a:pPr lvl="1"/>
            <a:r>
              <a:rPr lang="en-US" dirty="0"/>
              <a:t>Details of A represented in nested</a:t>
            </a:r>
            <a:br>
              <a:rPr lang="en-US" dirty="0"/>
            </a:br>
            <a:r>
              <a:rPr lang="en-US" dirty="0"/>
              <a:t>views in matrix cells</a:t>
            </a:r>
          </a:p>
          <a:p>
            <a:pPr lvl="1"/>
            <a:r>
              <a:rPr lang="en-US" dirty="0"/>
              <a:t>Nested views respond to size changes</a:t>
            </a:r>
          </a:p>
          <a:p>
            <a:pPr lvl="1"/>
            <a:endParaRPr lang="en-US" dirty="0"/>
          </a:p>
          <a:p>
            <a:pPr marL="0" indent="0">
              <a:buNone/>
            </a:pPr>
            <a:endParaRPr lang="en-US" dirty="0"/>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502C4353-819D-4565-9E7E-1E1B04659D80}"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52</a:t>
            </a:fld>
            <a:endParaRPr lang="aa-ET" dirty="0"/>
          </a:p>
        </p:txBody>
      </p:sp>
      <p:sp>
        <p:nvSpPr>
          <p:cNvPr id="10" name="Rectangle 9">
            <a:extLst>
              <a:ext uri="{FF2B5EF4-FFF2-40B4-BE49-F238E27FC236}">
                <a16:creationId xmlns:a16="http://schemas.microsoft.com/office/drawing/2014/main" id="{4FD10B16-0C0D-4C40-BD77-62520FC948B0}"/>
              </a:ext>
            </a:extLst>
          </p:cNvPr>
          <p:cNvSpPr/>
          <p:nvPr/>
        </p:nvSpPr>
        <p:spPr>
          <a:xfrm>
            <a:off x="3367962" y="5466090"/>
            <a:ext cx="5769533" cy="584775"/>
          </a:xfrm>
          <a:prstGeom prst="rect">
            <a:avLst/>
          </a:prstGeom>
        </p:spPr>
        <p:txBody>
          <a:bodyPr wrap="square">
            <a:spAutoFit/>
          </a:bodyPr>
          <a:lstStyle/>
          <a:p>
            <a:r>
              <a:rPr lang="en-US" sz="1600" dirty="0">
                <a:hlinkClick r:id="rId4"/>
              </a:rPr>
              <a:t>https://vcg.informatik.uni-rostock.de/~ct/software/RMC/index.html</a:t>
            </a:r>
            <a:r>
              <a:rPr lang="en-US" sz="1600" dirty="0"/>
              <a:t> </a:t>
            </a:r>
          </a:p>
        </p:txBody>
      </p:sp>
      <p:sp>
        <p:nvSpPr>
          <p:cNvPr id="9" name="TextBox 8">
            <a:extLst>
              <a:ext uri="{FF2B5EF4-FFF2-40B4-BE49-F238E27FC236}">
                <a16:creationId xmlns:a16="http://schemas.microsoft.com/office/drawing/2014/main" id="{877C4DC4-6776-4549-B16D-B58A48322FA0}"/>
              </a:ext>
            </a:extLst>
          </p:cNvPr>
          <p:cNvSpPr txBox="1"/>
          <p:nvPr/>
        </p:nvSpPr>
        <p:spPr>
          <a:xfrm>
            <a:off x="9946804" y="5891503"/>
            <a:ext cx="1727845" cy="338554"/>
          </a:xfrm>
          <a:prstGeom prst="rect">
            <a:avLst/>
          </a:prstGeom>
          <a:noFill/>
        </p:spPr>
        <p:txBody>
          <a:bodyPr wrap="none" rtlCol="0">
            <a:spAutoFit/>
          </a:bodyPr>
          <a:lstStyle/>
          <a:p>
            <a:r>
              <a:rPr lang="en-US" sz="1600" dirty="0" err="1">
                <a:hlinkClick r:id="rId5"/>
              </a:rPr>
              <a:t>Horak</a:t>
            </a:r>
            <a:r>
              <a:rPr lang="en-US" sz="1600" dirty="0">
                <a:hlinkClick r:id="rId5"/>
              </a:rPr>
              <a:t> et al. (2021)</a:t>
            </a:r>
            <a:endParaRPr lang="en-US" sz="1600" dirty="0"/>
          </a:p>
        </p:txBody>
      </p:sp>
    </p:spTree>
    <p:extLst>
      <p:ext uri="{BB962C8B-B14F-4D97-AF65-F5344CB8AC3E}">
        <p14:creationId xmlns:p14="http://schemas.microsoft.com/office/powerpoint/2010/main" val="29646153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Visualization of multi-faceted graphs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noAutofit/>
          </a:bodyPr>
          <a:lstStyle/>
          <a:p>
            <a:r>
              <a:rPr lang="en-US" dirty="0"/>
              <a:t>Example: Multi-view visualization of multivariate compound graphs</a:t>
            </a:r>
          </a:p>
          <a:p>
            <a:pPr lvl="1"/>
            <a:r>
              <a:rPr lang="en-US" dirty="0"/>
              <a:t>Graph facets: R, A, H (compound hierarchy)</a:t>
            </a:r>
          </a:p>
          <a:p>
            <a:pPr lvl="1"/>
            <a:r>
              <a:rPr lang="en-US" dirty="0"/>
              <a:t>Juxtaposition of data facets in multiple views</a:t>
            </a:r>
          </a:p>
          <a:p>
            <a:pPr lvl="1"/>
            <a:r>
              <a:rPr lang="en-US" dirty="0"/>
              <a:t>Individual views may use superposition</a:t>
            </a:r>
          </a:p>
          <a:p>
            <a:pPr lvl="1"/>
            <a:r>
              <a:rPr lang="en-US" dirty="0"/>
              <a:t>Each view focuses on particular facet</a:t>
            </a:r>
          </a:p>
          <a:p>
            <a:pPr lvl="1"/>
            <a:r>
              <a:rPr lang="en-US" dirty="0"/>
              <a:t>Sum of all views covers all facets</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CA4F6C75-B088-47F6-9210-7CD950560926}"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53</a:t>
            </a:fld>
            <a:endParaRPr lang="aa-ET" dirty="0"/>
          </a:p>
        </p:txBody>
      </p:sp>
    </p:spTree>
    <p:extLst>
      <p:ext uri="{BB962C8B-B14F-4D97-AF65-F5344CB8AC3E}">
        <p14:creationId xmlns:p14="http://schemas.microsoft.com/office/powerpoint/2010/main" val="32799510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Visualization of multi-faceted graphs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noAutofit/>
          </a:bodyPr>
          <a:lstStyle/>
          <a:p>
            <a:r>
              <a:rPr lang="en-US" dirty="0"/>
              <a:t>Example: Multi-view visualization of multivariate compound graphs</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587E8E13-8CF3-4937-854C-114052B2BE4A}"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54</a:t>
            </a:fld>
            <a:endParaRPr lang="aa-ET" dirty="0"/>
          </a:p>
        </p:txBody>
      </p:sp>
      <p:pic>
        <p:nvPicPr>
          <p:cNvPr id="7" name="Picture 6">
            <a:extLst>
              <a:ext uri="{FF2B5EF4-FFF2-40B4-BE49-F238E27FC236}">
                <a16:creationId xmlns:a16="http://schemas.microsoft.com/office/drawing/2014/main" id="{9A5F328D-078E-42A3-9D7C-9F5D6AB74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4148" y="2324069"/>
            <a:ext cx="6583704" cy="3900564"/>
          </a:xfrm>
          <a:prstGeom prst="rect">
            <a:avLst/>
          </a:prstGeom>
        </p:spPr>
      </p:pic>
      <p:sp>
        <p:nvSpPr>
          <p:cNvPr id="9" name="Callout: Line 8">
            <a:extLst>
              <a:ext uri="{FF2B5EF4-FFF2-40B4-BE49-F238E27FC236}">
                <a16:creationId xmlns:a16="http://schemas.microsoft.com/office/drawing/2014/main" id="{C6652168-A1E5-438A-86D6-3091F764AB52}"/>
              </a:ext>
            </a:extLst>
          </p:cNvPr>
          <p:cNvSpPr/>
          <p:nvPr/>
        </p:nvSpPr>
        <p:spPr>
          <a:xfrm>
            <a:off x="710719" y="3230466"/>
            <a:ext cx="1590450" cy="636531"/>
          </a:xfrm>
          <a:prstGeom prst="borderCallout1">
            <a:avLst>
              <a:gd name="adj1" fmla="val 15218"/>
              <a:gd name="adj2" fmla="val 103105"/>
              <a:gd name="adj3" fmla="val 39456"/>
              <a:gd name="adj4" fmla="val 141522"/>
            </a:avLst>
          </a:prstGeom>
          <a:solidFill>
            <a:schemeClr val="bg2"/>
          </a:solidFill>
          <a:ln w="19050">
            <a:solidFill>
              <a:schemeClr val="tx1"/>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Magic Eye View showing H and selected edges from R</a:t>
            </a:r>
          </a:p>
        </p:txBody>
      </p:sp>
      <p:sp>
        <p:nvSpPr>
          <p:cNvPr id="10" name="Callout: Line 9">
            <a:extLst>
              <a:ext uri="{FF2B5EF4-FFF2-40B4-BE49-F238E27FC236}">
                <a16:creationId xmlns:a16="http://schemas.microsoft.com/office/drawing/2014/main" id="{A487FCDF-8F2B-44AA-8266-5270A5B8148B}"/>
              </a:ext>
            </a:extLst>
          </p:cNvPr>
          <p:cNvSpPr/>
          <p:nvPr/>
        </p:nvSpPr>
        <p:spPr>
          <a:xfrm>
            <a:off x="904357" y="2379346"/>
            <a:ext cx="1833634" cy="636531"/>
          </a:xfrm>
          <a:prstGeom prst="borderCallout1">
            <a:avLst>
              <a:gd name="adj1" fmla="val 18230"/>
              <a:gd name="adj2" fmla="val 103029"/>
              <a:gd name="adj3" fmla="val 50967"/>
              <a:gd name="adj4" fmla="val 181426"/>
            </a:avLst>
          </a:prstGeom>
          <a:solidFill>
            <a:schemeClr val="bg2"/>
          </a:solidFill>
          <a:ln w="19050">
            <a:solidFill>
              <a:schemeClr val="tx1"/>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Fisheye </a:t>
            </a:r>
            <a:r>
              <a:rPr lang="en-US" sz="1200" dirty="0" err="1">
                <a:solidFill>
                  <a:schemeClr val="tx1"/>
                </a:solidFill>
              </a:rPr>
              <a:t>treeview</a:t>
            </a:r>
            <a:r>
              <a:rPr lang="en-US" sz="1200" dirty="0">
                <a:solidFill>
                  <a:schemeClr val="tx1"/>
                </a:solidFill>
              </a:rPr>
              <a:t> representing textual labels of the nodes of R</a:t>
            </a:r>
          </a:p>
        </p:txBody>
      </p:sp>
      <p:sp>
        <p:nvSpPr>
          <p:cNvPr id="11" name="Callout: Line 10">
            <a:extLst>
              <a:ext uri="{FF2B5EF4-FFF2-40B4-BE49-F238E27FC236}">
                <a16:creationId xmlns:a16="http://schemas.microsoft.com/office/drawing/2014/main" id="{C611F1F1-C0D9-4F60-B12C-CFB4B3192E9C}"/>
              </a:ext>
            </a:extLst>
          </p:cNvPr>
          <p:cNvSpPr/>
          <p:nvPr/>
        </p:nvSpPr>
        <p:spPr>
          <a:xfrm>
            <a:off x="785473" y="4932707"/>
            <a:ext cx="1515696" cy="527959"/>
          </a:xfrm>
          <a:prstGeom prst="borderCallout1">
            <a:avLst>
              <a:gd name="adj1" fmla="val 15218"/>
              <a:gd name="adj2" fmla="val 103105"/>
              <a:gd name="adj3" fmla="val 39456"/>
              <a:gd name="adj4" fmla="val 141522"/>
            </a:avLst>
          </a:prstGeom>
          <a:solidFill>
            <a:schemeClr val="bg2"/>
          </a:solidFill>
          <a:ln w="19050">
            <a:solidFill>
              <a:schemeClr val="tx1"/>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Property view listing A for a selected node</a:t>
            </a:r>
          </a:p>
        </p:txBody>
      </p:sp>
      <p:sp>
        <p:nvSpPr>
          <p:cNvPr id="12" name="Callout: Line 11">
            <a:extLst>
              <a:ext uri="{FF2B5EF4-FFF2-40B4-BE49-F238E27FC236}">
                <a16:creationId xmlns:a16="http://schemas.microsoft.com/office/drawing/2014/main" id="{5A5D07C4-0AA2-4EF2-AEFC-04CA12512455}"/>
              </a:ext>
            </a:extLst>
          </p:cNvPr>
          <p:cNvSpPr/>
          <p:nvPr/>
        </p:nvSpPr>
        <p:spPr>
          <a:xfrm>
            <a:off x="9626693" y="2675715"/>
            <a:ext cx="1760185" cy="527960"/>
          </a:xfrm>
          <a:prstGeom prst="borderCallout1">
            <a:avLst>
              <a:gd name="adj1" fmla="val 11814"/>
              <a:gd name="adj2" fmla="val -4732"/>
              <a:gd name="adj3" fmla="val 24478"/>
              <a:gd name="adj4" fmla="val -24666"/>
            </a:avLst>
          </a:prstGeom>
          <a:solidFill>
            <a:schemeClr val="bg2"/>
          </a:solidFill>
          <a:ln w="19050">
            <a:solidFill>
              <a:schemeClr val="tx1"/>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Tree view showing H and selected attribute A</a:t>
            </a:r>
          </a:p>
        </p:txBody>
      </p:sp>
      <p:sp>
        <p:nvSpPr>
          <p:cNvPr id="13" name="Callout: Line 12">
            <a:extLst>
              <a:ext uri="{FF2B5EF4-FFF2-40B4-BE49-F238E27FC236}">
                <a16:creationId xmlns:a16="http://schemas.microsoft.com/office/drawing/2014/main" id="{11BCAC45-DAEF-4F51-83E9-3A6DFFDBAD12}"/>
              </a:ext>
            </a:extLst>
          </p:cNvPr>
          <p:cNvSpPr/>
          <p:nvPr/>
        </p:nvSpPr>
        <p:spPr>
          <a:xfrm>
            <a:off x="472521" y="4081586"/>
            <a:ext cx="2026619" cy="636531"/>
          </a:xfrm>
          <a:prstGeom prst="borderCallout1">
            <a:avLst>
              <a:gd name="adj1" fmla="val 76781"/>
              <a:gd name="adj2" fmla="val 105392"/>
              <a:gd name="adj3" fmla="val 96094"/>
              <a:gd name="adj4" fmla="val 135804"/>
            </a:avLst>
          </a:prstGeom>
          <a:solidFill>
            <a:schemeClr val="bg2"/>
          </a:solidFill>
          <a:ln w="19050">
            <a:solidFill>
              <a:schemeClr val="tx1"/>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Matrix view focusing on the edges of R and a selected edge attribute A</a:t>
            </a:r>
          </a:p>
        </p:txBody>
      </p:sp>
      <p:sp>
        <p:nvSpPr>
          <p:cNvPr id="14" name="Callout: Line 13">
            <a:extLst>
              <a:ext uri="{FF2B5EF4-FFF2-40B4-BE49-F238E27FC236}">
                <a16:creationId xmlns:a16="http://schemas.microsoft.com/office/drawing/2014/main" id="{D90A3DEA-88BD-443D-B2A1-FBBDF015EF5B}"/>
              </a:ext>
            </a:extLst>
          </p:cNvPr>
          <p:cNvSpPr/>
          <p:nvPr/>
        </p:nvSpPr>
        <p:spPr>
          <a:xfrm>
            <a:off x="9890830" y="3553217"/>
            <a:ext cx="1965948" cy="636531"/>
          </a:xfrm>
          <a:prstGeom prst="borderCallout1">
            <a:avLst>
              <a:gd name="adj1" fmla="val 31558"/>
              <a:gd name="adj2" fmla="val -4952"/>
              <a:gd name="adj3" fmla="val 43541"/>
              <a:gd name="adj4" fmla="val -47953"/>
            </a:avLst>
          </a:prstGeom>
          <a:solidFill>
            <a:schemeClr val="bg2"/>
          </a:solidFill>
          <a:ln w="19050">
            <a:solidFill>
              <a:schemeClr val="tx1"/>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Graph layout of R with selected attributes A encoded by size and color</a:t>
            </a:r>
          </a:p>
        </p:txBody>
      </p:sp>
      <p:sp>
        <p:nvSpPr>
          <p:cNvPr id="15" name="Callout: Line 14">
            <a:extLst>
              <a:ext uri="{FF2B5EF4-FFF2-40B4-BE49-F238E27FC236}">
                <a16:creationId xmlns:a16="http://schemas.microsoft.com/office/drawing/2014/main" id="{1ADBA6C2-71A0-4B7C-991A-B2267AD3C65A}"/>
              </a:ext>
            </a:extLst>
          </p:cNvPr>
          <p:cNvSpPr/>
          <p:nvPr/>
        </p:nvSpPr>
        <p:spPr>
          <a:xfrm>
            <a:off x="9543460" y="4539290"/>
            <a:ext cx="1965948" cy="636531"/>
          </a:xfrm>
          <a:prstGeom prst="borderCallout1">
            <a:avLst>
              <a:gd name="adj1" fmla="val 11814"/>
              <a:gd name="adj2" fmla="val -4732"/>
              <a:gd name="adj3" fmla="val 151111"/>
              <a:gd name="adj4" fmla="val -125105"/>
            </a:avLst>
          </a:prstGeom>
          <a:solidFill>
            <a:schemeClr val="bg2"/>
          </a:solidFill>
          <a:ln w="19050">
            <a:solidFill>
              <a:schemeClr val="tx1"/>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Parallel coordinates view showing attributes A of nodes or edges in detail</a:t>
            </a:r>
          </a:p>
        </p:txBody>
      </p:sp>
      <p:sp>
        <p:nvSpPr>
          <p:cNvPr id="16" name="Callout: Line 15">
            <a:extLst>
              <a:ext uri="{FF2B5EF4-FFF2-40B4-BE49-F238E27FC236}">
                <a16:creationId xmlns:a16="http://schemas.microsoft.com/office/drawing/2014/main" id="{C565C4F8-6228-4A64-BA7E-F03F3B72B35E}"/>
              </a:ext>
            </a:extLst>
          </p:cNvPr>
          <p:cNvSpPr/>
          <p:nvPr/>
        </p:nvSpPr>
        <p:spPr>
          <a:xfrm>
            <a:off x="9634648" y="5525362"/>
            <a:ext cx="2084831" cy="532038"/>
          </a:xfrm>
          <a:prstGeom prst="borderCallout1">
            <a:avLst>
              <a:gd name="adj1" fmla="val 11814"/>
              <a:gd name="adj2" fmla="val -4732"/>
              <a:gd name="adj3" fmla="val -4530"/>
              <a:gd name="adj4" fmla="val -29818"/>
            </a:avLst>
          </a:prstGeom>
          <a:solidFill>
            <a:schemeClr val="bg2"/>
          </a:solidFill>
          <a:ln w="19050">
            <a:solidFill>
              <a:schemeClr val="tx1"/>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Splat view visualizing the density of graph elements in R</a:t>
            </a:r>
          </a:p>
        </p:txBody>
      </p:sp>
      <p:sp>
        <p:nvSpPr>
          <p:cNvPr id="3" name="TextBox 2">
            <a:extLst>
              <a:ext uri="{FF2B5EF4-FFF2-40B4-BE49-F238E27FC236}">
                <a16:creationId xmlns:a16="http://schemas.microsoft.com/office/drawing/2014/main" id="{0E40EB27-A067-49D5-AAD9-0CF955B404CD}"/>
              </a:ext>
            </a:extLst>
          </p:cNvPr>
          <p:cNvSpPr txBox="1"/>
          <p:nvPr/>
        </p:nvSpPr>
        <p:spPr>
          <a:xfrm>
            <a:off x="952045" y="5886079"/>
            <a:ext cx="1959126" cy="338554"/>
          </a:xfrm>
          <a:prstGeom prst="rect">
            <a:avLst/>
          </a:prstGeom>
          <a:noFill/>
        </p:spPr>
        <p:txBody>
          <a:bodyPr wrap="none" rtlCol="0">
            <a:spAutoFit/>
          </a:bodyPr>
          <a:lstStyle/>
          <a:p>
            <a:r>
              <a:rPr lang="en-US" sz="1600" dirty="0">
                <a:hlinkClick r:id="rId4"/>
              </a:rPr>
              <a:t>Tominski et al. (2009)</a:t>
            </a:r>
            <a:endParaRPr lang="en-US" sz="1600" dirty="0"/>
          </a:p>
        </p:txBody>
      </p:sp>
    </p:spTree>
    <p:extLst>
      <p:ext uri="{BB962C8B-B14F-4D97-AF65-F5344CB8AC3E}">
        <p14:creationId xmlns:p14="http://schemas.microsoft.com/office/powerpoint/2010/main" val="35585842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Visualization of multi-faceted graphs</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noAutofit/>
          </a:bodyPr>
          <a:lstStyle/>
          <a:p>
            <a:r>
              <a:rPr lang="en-US" dirty="0"/>
              <a:t>Example: Multi-view visualization of multivariate compound graphs</a:t>
            </a:r>
          </a:p>
          <a:p>
            <a:pPr lvl="1"/>
            <a:r>
              <a:rPr lang="en-US" dirty="0"/>
              <a:t>In order to make sense of</a:t>
            </a:r>
            <a:br>
              <a:rPr lang="en-US" dirty="0"/>
            </a:br>
            <a:r>
              <a:rPr lang="en-US" dirty="0"/>
              <a:t>multi-views visualization, it</a:t>
            </a:r>
            <a:br>
              <a:rPr lang="en-US" dirty="0"/>
            </a:br>
            <a:r>
              <a:rPr lang="en-US" dirty="0"/>
              <a:t>is necessary to mentally</a:t>
            </a:r>
            <a:br>
              <a:rPr lang="en-US" dirty="0"/>
            </a:br>
            <a:r>
              <a:rPr lang="en-US" dirty="0"/>
              <a:t>connect the different</a:t>
            </a:r>
            <a:br>
              <a:rPr lang="en-US" dirty="0"/>
            </a:br>
            <a:r>
              <a:rPr lang="en-US" dirty="0"/>
              <a:t>representations</a:t>
            </a:r>
          </a:p>
          <a:p>
            <a:pPr lvl="1"/>
            <a:r>
              <a:rPr lang="en-US" dirty="0"/>
              <a:t>This can be supported by</a:t>
            </a:r>
            <a:br>
              <a:rPr lang="en-US" dirty="0"/>
            </a:br>
            <a:r>
              <a:rPr lang="en-US" b="1" dirty="0"/>
              <a:t>coordinated highlighting</a:t>
            </a:r>
            <a:endParaRPr lang="en-US" dirty="0"/>
          </a:p>
          <a:p>
            <a:pPr lvl="1"/>
            <a:r>
              <a:rPr lang="en-US" dirty="0"/>
              <a:t>Focused graph elements</a:t>
            </a:r>
            <a:br>
              <a:rPr lang="en-US" dirty="0"/>
            </a:br>
            <a:r>
              <a:rPr lang="en-US" dirty="0"/>
              <a:t>are consistently marked</a:t>
            </a:r>
            <a:br>
              <a:rPr lang="en-US" dirty="0"/>
            </a:br>
            <a:r>
              <a:rPr lang="en-US" dirty="0"/>
              <a:t>in all views</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C3D2B20E-E119-47B8-AEE6-C8D0551D9EEB}"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55</a:t>
            </a:fld>
            <a:endParaRPr lang="aa-ET" dirty="0"/>
          </a:p>
        </p:txBody>
      </p:sp>
      <p:pic>
        <p:nvPicPr>
          <p:cNvPr id="17" name="Picture 16">
            <a:extLst>
              <a:ext uri="{FF2B5EF4-FFF2-40B4-BE49-F238E27FC236}">
                <a16:creationId xmlns:a16="http://schemas.microsoft.com/office/drawing/2014/main" id="{8ECDDE77-CF50-4036-A2C7-AA3CB05F41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9668" y="2324069"/>
            <a:ext cx="6583704" cy="3900564"/>
          </a:xfrm>
          <a:prstGeom prst="rect">
            <a:avLst/>
          </a:prstGeom>
        </p:spPr>
      </p:pic>
      <mc:AlternateContent xmlns:mc="http://schemas.openxmlformats.org/markup-compatibility/2006" xmlns:p14="http://schemas.microsoft.com/office/powerpoint/2010/main">
        <mc:Choice Requires="p14">
          <p:contentPart p14:bwMode="auto" r:id="rId4">
            <p14:nvContentPartPr>
              <p14:cNvPr id="19" name="Ink 18">
                <a:extLst>
                  <a:ext uri="{FF2B5EF4-FFF2-40B4-BE49-F238E27FC236}">
                    <a16:creationId xmlns:a16="http://schemas.microsoft.com/office/drawing/2014/main" id="{052D89BD-CA8C-4F67-9415-65642BC0595A}"/>
                  </a:ext>
                </a:extLst>
              </p14:cNvPr>
              <p14:cNvContentPartPr/>
              <p14:nvPr/>
            </p14:nvContentPartPr>
            <p14:xfrm>
              <a:off x="8408848" y="3016942"/>
              <a:ext cx="369720" cy="346680"/>
            </p14:xfrm>
          </p:contentPart>
        </mc:Choice>
        <mc:Fallback xmlns="">
          <p:pic>
            <p:nvPicPr>
              <p:cNvPr id="19" name="Ink 18">
                <a:extLst>
                  <a:ext uri="{FF2B5EF4-FFF2-40B4-BE49-F238E27FC236}">
                    <a16:creationId xmlns:a16="http://schemas.microsoft.com/office/drawing/2014/main" id="{052D89BD-CA8C-4F67-9415-65642BC0595A}"/>
                  </a:ext>
                </a:extLst>
              </p:cNvPr>
              <p:cNvPicPr/>
              <p:nvPr/>
            </p:nvPicPr>
            <p:blipFill>
              <a:blip r:embed="rId5"/>
              <a:stretch>
                <a:fillRect/>
              </a:stretch>
            </p:blipFill>
            <p:spPr>
              <a:xfrm>
                <a:off x="8391208" y="2998942"/>
                <a:ext cx="405360" cy="382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 name="Ink 19">
                <a:extLst>
                  <a:ext uri="{FF2B5EF4-FFF2-40B4-BE49-F238E27FC236}">
                    <a16:creationId xmlns:a16="http://schemas.microsoft.com/office/drawing/2014/main" id="{60E10085-3186-4083-8199-85EA5962E690}"/>
                  </a:ext>
                </a:extLst>
              </p14:cNvPr>
              <p14:cNvContentPartPr/>
              <p14:nvPr/>
            </p14:nvContentPartPr>
            <p14:xfrm>
              <a:off x="7361968" y="4407262"/>
              <a:ext cx="471600" cy="456480"/>
            </p14:xfrm>
          </p:contentPart>
        </mc:Choice>
        <mc:Fallback xmlns="">
          <p:pic>
            <p:nvPicPr>
              <p:cNvPr id="20" name="Ink 19">
                <a:extLst>
                  <a:ext uri="{FF2B5EF4-FFF2-40B4-BE49-F238E27FC236}">
                    <a16:creationId xmlns:a16="http://schemas.microsoft.com/office/drawing/2014/main" id="{60E10085-3186-4083-8199-85EA5962E690}"/>
                  </a:ext>
                </a:extLst>
              </p:cNvPr>
              <p:cNvPicPr/>
              <p:nvPr/>
            </p:nvPicPr>
            <p:blipFill>
              <a:blip r:embed="rId7"/>
              <a:stretch>
                <a:fillRect/>
              </a:stretch>
            </p:blipFill>
            <p:spPr>
              <a:xfrm>
                <a:off x="7343968" y="4389622"/>
                <a:ext cx="507240" cy="492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3" name="Ink 22">
                <a:extLst>
                  <a:ext uri="{FF2B5EF4-FFF2-40B4-BE49-F238E27FC236}">
                    <a16:creationId xmlns:a16="http://schemas.microsoft.com/office/drawing/2014/main" id="{596BFE87-6735-4FFB-99D8-3DC0D7CED69D}"/>
                  </a:ext>
                </a:extLst>
              </p14:cNvPr>
              <p14:cNvContentPartPr/>
              <p14:nvPr/>
            </p14:nvContentPartPr>
            <p14:xfrm>
              <a:off x="7401568" y="5478262"/>
              <a:ext cx="313560" cy="307440"/>
            </p14:xfrm>
          </p:contentPart>
        </mc:Choice>
        <mc:Fallback xmlns="">
          <p:pic>
            <p:nvPicPr>
              <p:cNvPr id="23" name="Ink 22">
                <a:extLst>
                  <a:ext uri="{FF2B5EF4-FFF2-40B4-BE49-F238E27FC236}">
                    <a16:creationId xmlns:a16="http://schemas.microsoft.com/office/drawing/2014/main" id="{596BFE87-6735-4FFB-99D8-3DC0D7CED69D}"/>
                  </a:ext>
                </a:extLst>
              </p:cNvPr>
              <p:cNvPicPr/>
              <p:nvPr/>
            </p:nvPicPr>
            <p:blipFill>
              <a:blip r:embed="rId9"/>
              <a:stretch>
                <a:fillRect/>
              </a:stretch>
            </p:blipFill>
            <p:spPr>
              <a:xfrm>
                <a:off x="7383928" y="5460283"/>
                <a:ext cx="349200" cy="34303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5DC0FC34-FADB-44AA-A01C-014C4C814298}"/>
                  </a:ext>
                </a:extLst>
              </p14:cNvPr>
              <p14:cNvContentPartPr/>
              <p14:nvPr/>
            </p14:nvContentPartPr>
            <p14:xfrm>
              <a:off x="10355008" y="5637742"/>
              <a:ext cx="349560" cy="339120"/>
            </p14:xfrm>
          </p:contentPart>
        </mc:Choice>
        <mc:Fallback xmlns="">
          <p:pic>
            <p:nvPicPr>
              <p:cNvPr id="24" name="Ink 23">
                <a:extLst>
                  <a:ext uri="{FF2B5EF4-FFF2-40B4-BE49-F238E27FC236}">
                    <a16:creationId xmlns:a16="http://schemas.microsoft.com/office/drawing/2014/main" id="{5DC0FC34-FADB-44AA-A01C-014C4C814298}"/>
                  </a:ext>
                </a:extLst>
              </p:cNvPr>
              <p:cNvPicPr/>
              <p:nvPr/>
            </p:nvPicPr>
            <p:blipFill>
              <a:blip r:embed="rId11"/>
              <a:stretch>
                <a:fillRect/>
              </a:stretch>
            </p:blipFill>
            <p:spPr>
              <a:xfrm>
                <a:off x="10337008" y="5619742"/>
                <a:ext cx="385200" cy="3747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7" name="Ink 26">
                <a:extLst>
                  <a:ext uri="{FF2B5EF4-FFF2-40B4-BE49-F238E27FC236}">
                    <a16:creationId xmlns:a16="http://schemas.microsoft.com/office/drawing/2014/main" id="{FE8BFF18-227B-4418-8125-467560FD0A00}"/>
                  </a:ext>
                </a:extLst>
              </p14:cNvPr>
              <p14:cNvContentPartPr/>
              <p14:nvPr/>
            </p14:nvContentPartPr>
            <p14:xfrm>
              <a:off x="6823768" y="2852782"/>
              <a:ext cx="185040" cy="98640"/>
            </p14:xfrm>
          </p:contentPart>
        </mc:Choice>
        <mc:Fallback xmlns="">
          <p:pic>
            <p:nvPicPr>
              <p:cNvPr id="27" name="Ink 26">
                <a:extLst>
                  <a:ext uri="{FF2B5EF4-FFF2-40B4-BE49-F238E27FC236}">
                    <a16:creationId xmlns:a16="http://schemas.microsoft.com/office/drawing/2014/main" id="{FE8BFF18-227B-4418-8125-467560FD0A00}"/>
                  </a:ext>
                </a:extLst>
              </p:cNvPr>
              <p:cNvPicPr/>
              <p:nvPr/>
            </p:nvPicPr>
            <p:blipFill>
              <a:blip r:embed="rId13"/>
              <a:stretch>
                <a:fillRect/>
              </a:stretch>
            </p:blipFill>
            <p:spPr>
              <a:xfrm>
                <a:off x="6806128" y="2835142"/>
                <a:ext cx="220680"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8" name="Ink 27">
                <a:extLst>
                  <a:ext uri="{FF2B5EF4-FFF2-40B4-BE49-F238E27FC236}">
                    <a16:creationId xmlns:a16="http://schemas.microsoft.com/office/drawing/2014/main" id="{178F1175-EA29-4C2D-9438-390333366C2B}"/>
                  </a:ext>
                </a:extLst>
              </p14:cNvPr>
              <p14:cNvContentPartPr/>
              <p14:nvPr/>
            </p14:nvContentPartPr>
            <p14:xfrm>
              <a:off x="5523808" y="3326182"/>
              <a:ext cx="275760" cy="284040"/>
            </p14:xfrm>
          </p:contentPart>
        </mc:Choice>
        <mc:Fallback xmlns="">
          <p:pic>
            <p:nvPicPr>
              <p:cNvPr id="28" name="Ink 27">
                <a:extLst>
                  <a:ext uri="{FF2B5EF4-FFF2-40B4-BE49-F238E27FC236}">
                    <a16:creationId xmlns:a16="http://schemas.microsoft.com/office/drawing/2014/main" id="{178F1175-EA29-4C2D-9438-390333366C2B}"/>
                  </a:ext>
                </a:extLst>
              </p:cNvPr>
              <p:cNvPicPr/>
              <p:nvPr/>
            </p:nvPicPr>
            <p:blipFill>
              <a:blip r:embed="rId15"/>
              <a:stretch>
                <a:fillRect/>
              </a:stretch>
            </p:blipFill>
            <p:spPr>
              <a:xfrm>
                <a:off x="5506168" y="3308542"/>
                <a:ext cx="311400" cy="319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9" name="Ink 28">
                <a:extLst>
                  <a:ext uri="{FF2B5EF4-FFF2-40B4-BE49-F238E27FC236}">
                    <a16:creationId xmlns:a16="http://schemas.microsoft.com/office/drawing/2014/main" id="{01600F43-6E39-4F45-8C14-31F97BA79E14}"/>
                  </a:ext>
                </a:extLst>
              </p14:cNvPr>
              <p14:cNvContentPartPr/>
              <p14:nvPr/>
            </p14:nvContentPartPr>
            <p14:xfrm>
              <a:off x="5578168" y="3991462"/>
              <a:ext cx="310680" cy="250920"/>
            </p14:xfrm>
          </p:contentPart>
        </mc:Choice>
        <mc:Fallback xmlns="">
          <p:pic>
            <p:nvPicPr>
              <p:cNvPr id="29" name="Ink 28">
                <a:extLst>
                  <a:ext uri="{FF2B5EF4-FFF2-40B4-BE49-F238E27FC236}">
                    <a16:creationId xmlns:a16="http://schemas.microsoft.com/office/drawing/2014/main" id="{01600F43-6E39-4F45-8C14-31F97BA79E14}"/>
                  </a:ext>
                </a:extLst>
              </p:cNvPr>
              <p:cNvPicPr/>
              <p:nvPr/>
            </p:nvPicPr>
            <p:blipFill>
              <a:blip r:embed="rId17"/>
              <a:stretch>
                <a:fillRect/>
              </a:stretch>
            </p:blipFill>
            <p:spPr>
              <a:xfrm>
                <a:off x="5560168" y="3973822"/>
                <a:ext cx="346320" cy="2865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2" name="Ink 31">
                <a:extLst>
                  <a:ext uri="{FF2B5EF4-FFF2-40B4-BE49-F238E27FC236}">
                    <a16:creationId xmlns:a16="http://schemas.microsoft.com/office/drawing/2014/main" id="{4B2F28DD-872A-4958-8CF9-00BB9F6C11DE}"/>
                  </a:ext>
                </a:extLst>
              </p14:cNvPr>
              <p14:cNvContentPartPr/>
              <p14:nvPr/>
            </p14:nvContentPartPr>
            <p14:xfrm>
              <a:off x="5245888" y="5428222"/>
              <a:ext cx="403560" cy="210600"/>
            </p14:xfrm>
          </p:contentPart>
        </mc:Choice>
        <mc:Fallback xmlns="">
          <p:pic>
            <p:nvPicPr>
              <p:cNvPr id="32" name="Ink 31">
                <a:extLst>
                  <a:ext uri="{FF2B5EF4-FFF2-40B4-BE49-F238E27FC236}">
                    <a16:creationId xmlns:a16="http://schemas.microsoft.com/office/drawing/2014/main" id="{4B2F28DD-872A-4958-8CF9-00BB9F6C11DE}"/>
                  </a:ext>
                </a:extLst>
              </p:cNvPr>
              <p:cNvPicPr/>
              <p:nvPr/>
            </p:nvPicPr>
            <p:blipFill>
              <a:blip r:embed="rId19"/>
              <a:stretch>
                <a:fillRect/>
              </a:stretch>
            </p:blipFill>
            <p:spPr>
              <a:xfrm>
                <a:off x="5227888" y="5410222"/>
                <a:ext cx="439200" cy="246240"/>
              </a:xfrm>
              <a:prstGeom prst="rect">
                <a:avLst/>
              </a:prstGeom>
            </p:spPr>
          </p:pic>
        </mc:Fallback>
      </mc:AlternateContent>
      <p:sp>
        <p:nvSpPr>
          <p:cNvPr id="16" name="TextBox 15">
            <a:extLst>
              <a:ext uri="{FF2B5EF4-FFF2-40B4-BE49-F238E27FC236}">
                <a16:creationId xmlns:a16="http://schemas.microsoft.com/office/drawing/2014/main" id="{5B01895B-0E34-4633-835C-8AC433209CD1}"/>
              </a:ext>
            </a:extLst>
          </p:cNvPr>
          <p:cNvSpPr txBox="1"/>
          <p:nvPr/>
        </p:nvSpPr>
        <p:spPr>
          <a:xfrm>
            <a:off x="3488542" y="5886079"/>
            <a:ext cx="1959126" cy="338554"/>
          </a:xfrm>
          <a:prstGeom prst="rect">
            <a:avLst/>
          </a:prstGeom>
          <a:noFill/>
        </p:spPr>
        <p:txBody>
          <a:bodyPr wrap="none" rtlCol="0">
            <a:spAutoFit/>
          </a:bodyPr>
          <a:lstStyle/>
          <a:p>
            <a:r>
              <a:rPr lang="en-US" sz="1600" dirty="0">
                <a:hlinkClick r:id="rId20"/>
              </a:rPr>
              <a:t>Tominski et al. (2009)</a:t>
            </a:r>
            <a:endParaRPr lang="en-US" sz="1600" dirty="0"/>
          </a:p>
        </p:txBody>
      </p:sp>
    </p:spTree>
    <p:extLst>
      <p:ext uri="{BB962C8B-B14F-4D97-AF65-F5344CB8AC3E}">
        <p14:creationId xmlns:p14="http://schemas.microsoft.com/office/powerpoint/2010/main" val="38821948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Summary</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noAutofit/>
          </a:bodyPr>
          <a:lstStyle/>
          <a:p>
            <a:r>
              <a:rPr lang="en-US" dirty="0"/>
              <a:t>Brief introduction to graph data and different facets of graphs</a:t>
            </a:r>
          </a:p>
          <a:p>
            <a:r>
              <a:rPr lang="en-US" dirty="0"/>
              <a:t>Basic visual representations</a:t>
            </a:r>
          </a:p>
          <a:p>
            <a:pPr lvl="1"/>
            <a:r>
              <a:rPr lang="en-US" dirty="0"/>
              <a:t>Node-link</a:t>
            </a:r>
          </a:p>
          <a:p>
            <a:pPr lvl="1"/>
            <a:r>
              <a:rPr lang="en-US" dirty="0"/>
              <a:t>Matrix</a:t>
            </a:r>
          </a:p>
          <a:p>
            <a:pPr lvl="1"/>
            <a:r>
              <a:rPr lang="en-US" dirty="0"/>
              <a:t>Implicit</a:t>
            </a:r>
          </a:p>
          <a:p>
            <a:pPr lvl="1"/>
            <a:r>
              <a:rPr lang="en-US" dirty="0"/>
              <a:t>Hybrid</a:t>
            </a:r>
          </a:p>
          <a:p>
            <a:r>
              <a:rPr lang="en-US" dirty="0"/>
              <a:t>Methods for visualizing multi-faceted graphs</a:t>
            </a:r>
          </a:p>
          <a:p>
            <a:pPr lvl="1"/>
            <a:r>
              <a:rPr lang="en-US" dirty="0"/>
              <a:t>Decide primary facet to be communicated</a:t>
            </a:r>
          </a:p>
          <a:p>
            <a:pPr lvl="1"/>
            <a:r>
              <a:rPr lang="en-US" dirty="0"/>
              <a:t>Embed secondary facets </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C3D2B20E-E119-47B8-AEE6-C8D0551D9EEB}"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56</a:t>
            </a:fld>
            <a:endParaRPr lang="aa-ET" dirty="0"/>
          </a:p>
        </p:txBody>
      </p:sp>
    </p:spTree>
    <p:extLst>
      <p:ext uri="{BB962C8B-B14F-4D97-AF65-F5344CB8AC3E}">
        <p14:creationId xmlns:p14="http://schemas.microsoft.com/office/powerpoint/2010/main" val="25360371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Assignments</a:t>
            </a:r>
          </a:p>
        </p:txBody>
      </p:sp>
      <p:sp>
        <p:nvSpPr>
          <p:cNvPr id="7" name="Content Placeholder 6">
            <a:extLst>
              <a:ext uri="{FF2B5EF4-FFF2-40B4-BE49-F238E27FC236}">
                <a16:creationId xmlns:a16="http://schemas.microsoft.com/office/drawing/2014/main" id="{C17CB716-B855-4A4F-A5B9-04842F3713B8}"/>
              </a:ext>
            </a:extLst>
          </p:cNvPr>
          <p:cNvSpPr>
            <a:spLocks noGrp="1"/>
          </p:cNvSpPr>
          <p:nvPr>
            <p:ph idx="1"/>
          </p:nvPr>
        </p:nvSpPr>
        <p:spPr/>
        <p:txBody>
          <a:bodyPr>
            <a:normAutofit fontScale="92500"/>
          </a:bodyPr>
          <a:lstStyle/>
          <a:p>
            <a:pPr marL="514350" indent="-514350">
              <a:buFont typeface="+mj-lt"/>
              <a:buAutoNum type="arabicPeriod"/>
            </a:pPr>
            <a:r>
              <a:rPr lang="en-US" dirty="0"/>
              <a:t>Read about “The Aesthetics of Graph Visualization”</a:t>
            </a:r>
            <a:br>
              <a:rPr lang="en-US" dirty="0"/>
            </a:br>
            <a:r>
              <a:rPr lang="en-US" dirty="0"/>
              <a:t>in </a:t>
            </a:r>
            <a:r>
              <a:rPr lang="en-US" dirty="0">
                <a:hlinkClick r:id="rId3"/>
              </a:rPr>
              <a:t>Bennett et al., (2007)</a:t>
            </a:r>
            <a:r>
              <a:rPr lang="en-US" dirty="0"/>
              <a:t>!</a:t>
            </a:r>
          </a:p>
          <a:p>
            <a:pPr marL="514350" indent="-514350">
              <a:buFont typeface="+mj-lt"/>
              <a:buAutoNum type="arabicPeriod"/>
            </a:pPr>
            <a:r>
              <a:rPr lang="en-US" dirty="0"/>
              <a:t>Read about </a:t>
            </a:r>
            <a:r>
              <a:rPr lang="en-US" dirty="0" err="1"/>
              <a:t>Eades</a:t>
            </a:r>
            <a:r>
              <a:rPr lang="en-US" dirty="0"/>
              <a:t>, </a:t>
            </a:r>
            <a:r>
              <a:rPr lang="en-US" dirty="0" err="1"/>
              <a:t>Fruchterman</a:t>
            </a:r>
            <a:r>
              <a:rPr lang="en-US" dirty="0"/>
              <a:t> &amp; </a:t>
            </a:r>
            <a:r>
              <a:rPr lang="en-US" dirty="0" err="1"/>
              <a:t>Reingold</a:t>
            </a:r>
            <a:r>
              <a:rPr lang="en-US" dirty="0"/>
              <a:t>, and </a:t>
            </a:r>
            <a:r>
              <a:rPr lang="en-US" dirty="0" err="1"/>
              <a:t>Kamada</a:t>
            </a:r>
            <a:r>
              <a:rPr lang="en-US" dirty="0"/>
              <a:t> &amp; Kawai algorithms in Sections 12.1, 12.2, and 12.4 from </a:t>
            </a:r>
            <a:r>
              <a:rPr lang="en-US" dirty="0" err="1"/>
              <a:t>Kobourov’s</a:t>
            </a:r>
            <a:br>
              <a:rPr lang="en-US" dirty="0"/>
            </a:br>
            <a:r>
              <a:rPr lang="en-US" dirty="0"/>
              <a:t>chapter on </a:t>
            </a:r>
            <a:r>
              <a:rPr lang="en-US" dirty="0">
                <a:hlinkClick r:id="rId4"/>
              </a:rPr>
              <a:t>“Force-Directed Drawing Algorithms</a:t>
            </a:r>
            <a:r>
              <a:rPr lang="en-US" dirty="0"/>
              <a:t>”!</a:t>
            </a:r>
          </a:p>
          <a:p>
            <a:pPr marL="514350" indent="-514350">
              <a:buFont typeface="+mj-lt"/>
              <a:buAutoNum type="arabicPeriod"/>
            </a:pPr>
            <a:r>
              <a:rPr lang="en-US" dirty="0"/>
              <a:t>Browse the comprehensive survey on “The State of the Art in Visualizing Multivariate Networks” by </a:t>
            </a:r>
            <a:r>
              <a:rPr lang="en-US" dirty="0" err="1">
                <a:hlinkClick r:id="rId5"/>
              </a:rPr>
              <a:t>Nobre</a:t>
            </a:r>
            <a:r>
              <a:rPr lang="en-US" dirty="0">
                <a:hlinkClick r:id="rId5"/>
              </a:rPr>
              <a:t> et al. (2019)</a:t>
            </a:r>
            <a:r>
              <a:rPr lang="en-US" dirty="0"/>
              <a:t>!</a:t>
            </a:r>
          </a:p>
          <a:p>
            <a:pPr marL="514350" indent="-514350">
              <a:buFont typeface="+mj-lt"/>
              <a:buAutoNum type="arabicPeriod"/>
            </a:pPr>
            <a:r>
              <a:rPr lang="en-US" dirty="0"/>
              <a:t>Download </a:t>
            </a:r>
            <a:r>
              <a:rPr lang="en-US" dirty="0" err="1"/>
              <a:t>Gephi</a:t>
            </a:r>
            <a:r>
              <a:rPr lang="en-US" dirty="0"/>
              <a:t> from </a:t>
            </a:r>
            <a:r>
              <a:rPr lang="en-US" dirty="0">
                <a:hlinkClick r:id="rId6"/>
              </a:rPr>
              <a:t>https://gephi.org/</a:t>
            </a:r>
            <a:r>
              <a:rPr lang="en-US" dirty="0"/>
              <a:t> and create some graph visualizations with different layouts!</a:t>
            </a:r>
          </a:p>
          <a:p>
            <a:pPr marL="514350" indent="-514350">
              <a:buFont typeface="+mj-lt"/>
              <a:buAutoNum type="arabicPeriod"/>
            </a:pPr>
            <a:r>
              <a:rPr lang="en-US" dirty="0"/>
              <a:t>Try different layout styles of </a:t>
            </a:r>
            <a:r>
              <a:rPr lang="en-US" dirty="0" err="1"/>
              <a:t>yEd</a:t>
            </a:r>
            <a:r>
              <a:rPr lang="en-US" dirty="0"/>
              <a:t> at </a:t>
            </a:r>
            <a:r>
              <a:rPr lang="en-US" dirty="0">
                <a:hlinkClick r:id="rId7"/>
              </a:rPr>
              <a:t>https://www.yworks.com/yed-live/</a:t>
            </a:r>
            <a:r>
              <a:rPr lang="en-US" dirty="0"/>
              <a:t>!</a:t>
            </a:r>
          </a:p>
          <a:p>
            <a:pPr marL="514350" indent="-514350">
              <a:buFont typeface="+mj-lt"/>
              <a:buAutoNum type="arabicPeriod"/>
            </a:pPr>
            <a:endParaRPr lang="en-US" dirty="0"/>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D08FEEBB-6F5D-404B-B511-B22E880BCE17}"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57</a:t>
            </a:fld>
            <a:endParaRPr lang="aa-ET" dirty="0"/>
          </a:p>
        </p:txBody>
      </p:sp>
    </p:spTree>
    <p:extLst>
      <p:ext uri="{BB962C8B-B14F-4D97-AF65-F5344CB8AC3E}">
        <p14:creationId xmlns:p14="http://schemas.microsoft.com/office/powerpoint/2010/main" val="7503974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Questions</a:t>
            </a:r>
          </a:p>
        </p:txBody>
      </p:sp>
      <p:sp>
        <p:nvSpPr>
          <p:cNvPr id="7" name="Content Placeholder 6">
            <a:extLst>
              <a:ext uri="{FF2B5EF4-FFF2-40B4-BE49-F238E27FC236}">
                <a16:creationId xmlns:a16="http://schemas.microsoft.com/office/drawing/2014/main" id="{C17CB716-B855-4A4F-A5B9-04842F3713B8}"/>
              </a:ext>
            </a:extLst>
          </p:cNvPr>
          <p:cNvSpPr>
            <a:spLocks noGrp="1"/>
          </p:cNvSpPr>
          <p:nvPr>
            <p:ph idx="1"/>
          </p:nvPr>
        </p:nvSpPr>
        <p:spPr/>
        <p:txBody>
          <a:bodyPr>
            <a:normAutofit fontScale="77500" lnSpcReduction="20000"/>
          </a:bodyPr>
          <a:lstStyle/>
          <a:p>
            <a:pPr marL="514350" indent="-514350">
              <a:buFont typeface="+mj-lt"/>
              <a:buAutoNum type="arabicPeriod"/>
            </a:pPr>
            <a:r>
              <a:rPr lang="en-US" dirty="0"/>
              <a:t>How are graphs defined, what graph objects can be relevant to analyze?</a:t>
            </a:r>
          </a:p>
          <a:p>
            <a:pPr marL="514350" indent="-514350">
              <a:buFont typeface="+mj-lt"/>
              <a:buAutoNum type="arabicPeriod"/>
            </a:pPr>
            <a:r>
              <a:rPr lang="en-US" dirty="0"/>
              <a:t>What data facets can play a role when visualizing graphs?</a:t>
            </a:r>
          </a:p>
          <a:p>
            <a:pPr marL="514350" indent="-514350">
              <a:buFont typeface="+mj-lt"/>
              <a:buAutoNum type="arabicPeriod"/>
            </a:pPr>
            <a:r>
              <a:rPr lang="en-US" dirty="0"/>
              <a:t>Name relevant analytical questions for interactive visual graph analysis!</a:t>
            </a:r>
          </a:p>
          <a:p>
            <a:pPr marL="514350" indent="-514350">
              <a:buFont typeface="+mj-lt"/>
              <a:buAutoNum type="arabicPeriod"/>
            </a:pPr>
            <a:r>
              <a:rPr lang="en-US" dirty="0"/>
              <a:t>What are the four fundamental visual representations for graphs?</a:t>
            </a:r>
          </a:p>
          <a:p>
            <a:pPr marL="514350" indent="-514350">
              <a:buFont typeface="+mj-lt"/>
              <a:buAutoNum type="arabicPeriod"/>
            </a:pPr>
            <a:r>
              <a:rPr lang="en-US" dirty="0"/>
              <a:t>Outline the basic procedure of force-directed graph layout!</a:t>
            </a:r>
          </a:p>
          <a:p>
            <a:pPr marL="514350" indent="-514350">
              <a:buFont typeface="+mj-lt"/>
              <a:buAutoNum type="arabicPeriod"/>
            </a:pPr>
            <a:r>
              <a:rPr lang="en-US" dirty="0"/>
              <a:t>Explain the basic idea of matrix representations!</a:t>
            </a:r>
          </a:p>
          <a:p>
            <a:pPr marL="514350" indent="-514350">
              <a:buFont typeface="+mj-lt"/>
              <a:buAutoNum type="arabicPeriod"/>
            </a:pPr>
            <a:r>
              <a:rPr lang="en-US" dirty="0"/>
              <a:t>Draw a small graph as node-link and matrix representation!</a:t>
            </a:r>
          </a:p>
          <a:p>
            <a:pPr marL="514350" indent="-514350">
              <a:buFont typeface="+mj-lt"/>
              <a:buAutoNum type="arabicPeriod"/>
            </a:pPr>
            <a:r>
              <a:rPr lang="en-US" dirty="0"/>
              <a:t>What is the difference between explicit and implicit representations?</a:t>
            </a:r>
          </a:p>
          <a:p>
            <a:pPr marL="514350" indent="-514350">
              <a:buFont typeface="+mj-lt"/>
              <a:buAutoNum type="arabicPeriod"/>
            </a:pPr>
            <a:r>
              <a:rPr lang="en-US" dirty="0"/>
              <a:t>What is a </a:t>
            </a:r>
            <a:r>
              <a:rPr lang="en-US" dirty="0" err="1"/>
              <a:t>NodeTrix</a:t>
            </a:r>
            <a:r>
              <a:rPr lang="en-US" dirty="0"/>
              <a:t> visualization?</a:t>
            </a:r>
          </a:p>
          <a:p>
            <a:pPr marL="514350" indent="-514350">
              <a:buFont typeface="+mj-lt"/>
              <a:buAutoNum type="arabicPeriod"/>
            </a:pPr>
            <a:r>
              <a:rPr lang="en-US" dirty="0"/>
              <a:t>What are general composition strategies for multi-faceted graphs?</a:t>
            </a:r>
          </a:p>
          <a:p>
            <a:pPr marL="514350" indent="-514350">
              <a:buFont typeface="+mj-lt"/>
              <a:buAutoNum type="arabicPeriod"/>
            </a:pPr>
            <a:r>
              <a:rPr lang="en-US" dirty="0"/>
              <a:t>What is the difference between topology-driven layouts and attribute-driven layouts, and what are they good for?</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21171AD0-E3EC-4FC0-930E-312FB8053C18}"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58</a:t>
            </a:fld>
            <a:endParaRPr lang="aa-ET" dirty="0"/>
          </a:p>
        </p:txBody>
      </p:sp>
    </p:spTree>
    <p:extLst>
      <p:ext uri="{BB962C8B-B14F-4D97-AF65-F5344CB8AC3E}">
        <p14:creationId xmlns:p14="http://schemas.microsoft.com/office/powerpoint/2010/main" val="3682964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Graph visualization</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p:txBody>
          <a:bodyPr>
            <a:noAutofit/>
          </a:bodyPr>
          <a:lstStyle/>
          <a:p>
            <a:r>
              <a:rPr lang="en-US" dirty="0">
                <a:sym typeface="Wingdings" panose="05000000000000000000" pitchFamily="2" charset="2"/>
              </a:rPr>
              <a:t>Graph visualization is concerned with</a:t>
            </a:r>
          </a:p>
          <a:p>
            <a:pPr lvl="1"/>
            <a:r>
              <a:rPr lang="en-US" dirty="0">
                <a:sym typeface="Wingdings" panose="05000000000000000000" pitchFamily="2" charset="2"/>
              </a:rPr>
              <a:t>Showing structural relationships R</a:t>
            </a:r>
          </a:p>
          <a:p>
            <a:pPr lvl="1"/>
            <a:r>
              <a:rPr lang="en-US" dirty="0">
                <a:sym typeface="Wingdings" panose="05000000000000000000" pitchFamily="2" charset="2"/>
              </a:rPr>
              <a:t>Representing data attributes A associated with R</a:t>
            </a:r>
          </a:p>
          <a:p>
            <a:pPr lvl="1"/>
            <a:r>
              <a:rPr lang="en-US" dirty="0">
                <a:sym typeface="Wingdings" panose="05000000000000000000" pitchFamily="2" charset="2"/>
              </a:rPr>
              <a:t>Indicating potential dependencies on time T and space S</a:t>
            </a:r>
          </a:p>
          <a:p>
            <a:pPr lvl="1"/>
            <a:endParaRPr lang="en-US" dirty="0">
              <a:sym typeface="Wingdings" panose="05000000000000000000" pitchFamily="2" charset="2"/>
            </a:endParaRPr>
          </a:p>
          <a:p>
            <a:pPr lvl="1"/>
            <a:endParaRPr lang="en-US" dirty="0">
              <a:sym typeface="Wingdings" panose="05000000000000000000" pitchFamily="2" charset="2"/>
            </a:endParaRPr>
          </a:p>
          <a:p>
            <a:pPr lvl="1"/>
            <a:endParaRPr lang="en-US" dirty="0">
              <a:sym typeface="Wingdings" panose="05000000000000000000" pitchFamily="2" charset="2"/>
            </a:endParaRPr>
          </a:p>
          <a:p>
            <a:r>
              <a:rPr lang="en-US" dirty="0">
                <a:sym typeface="Wingdings" panose="05000000000000000000" pitchFamily="2" charset="2"/>
              </a:rPr>
              <a:t>Note: We can fill whole books with the topic of graph visualization alone, other books focus on multivariate graph visualization, and substantial articles take dynamic graph visualization and visualization of geographic networks into account.</a:t>
            </a:r>
            <a:endParaRPr lang="en-US" dirty="0"/>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4437FD2D-D240-4C7D-B5B5-7E9544E08B7F}"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6</a:t>
            </a:fld>
            <a:endParaRPr lang="aa-ET" dirty="0"/>
          </a:p>
        </p:txBody>
      </p:sp>
      <p:pic>
        <p:nvPicPr>
          <p:cNvPr id="7" name="Picture 6">
            <a:extLst>
              <a:ext uri="{FF2B5EF4-FFF2-40B4-BE49-F238E27FC236}">
                <a16:creationId xmlns:a16="http://schemas.microsoft.com/office/drawing/2014/main" id="{EEB5B4B8-4477-4F2E-AC14-4006B32C4B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8914" y="1594156"/>
            <a:ext cx="1954886" cy="2848547"/>
          </a:xfrm>
          <a:prstGeom prst="rect">
            <a:avLst/>
          </a:prstGeom>
        </p:spPr>
      </p:pic>
      <p:sp>
        <p:nvSpPr>
          <p:cNvPr id="3" name="Rectangle 2">
            <a:extLst>
              <a:ext uri="{FF2B5EF4-FFF2-40B4-BE49-F238E27FC236}">
                <a16:creationId xmlns:a16="http://schemas.microsoft.com/office/drawing/2014/main" id="{3E091245-C154-489E-AE3B-E1E46E6FEA32}"/>
              </a:ext>
            </a:extLst>
          </p:cNvPr>
          <p:cNvSpPr/>
          <p:nvPr/>
        </p:nvSpPr>
        <p:spPr>
          <a:xfrm>
            <a:off x="7475649" y="1286379"/>
            <a:ext cx="4080284" cy="307777"/>
          </a:xfrm>
          <a:prstGeom prst="rect">
            <a:avLst/>
          </a:prstGeom>
        </p:spPr>
        <p:txBody>
          <a:bodyPr wrap="none">
            <a:spAutoFit/>
          </a:bodyPr>
          <a:lstStyle/>
          <a:p>
            <a:r>
              <a:rPr lang="en-DE" sz="1400" dirty="0">
                <a:hlinkClick r:id="rId4"/>
              </a:rPr>
              <a:t>https://cs.brown.edu/people/rtamassi/gdhandbook/</a:t>
            </a:r>
            <a:r>
              <a:rPr lang="en-US" sz="1400" dirty="0"/>
              <a:t> </a:t>
            </a:r>
            <a:endParaRPr lang="en-DE" sz="1400" dirty="0"/>
          </a:p>
        </p:txBody>
      </p:sp>
    </p:spTree>
    <p:extLst>
      <p:ext uri="{BB962C8B-B14F-4D97-AF65-F5344CB8AC3E}">
        <p14:creationId xmlns:p14="http://schemas.microsoft.com/office/powerpoint/2010/main" val="2930516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Graph data</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a:xfrm>
                <a:off x="838199" y="1825625"/>
                <a:ext cx="11263133" cy="4351338"/>
              </a:xfrm>
            </p:spPr>
            <p:txBody>
              <a:bodyPr>
                <a:noAutofit/>
              </a:bodyPr>
              <a:lstStyle/>
              <a:p>
                <a:pPr marL="0" indent="0">
                  <a:buNone/>
                </a:pPr>
                <a:r>
                  <a:rPr lang="en-US" b="1" dirty="0"/>
                  <a:t>Graphs </a:t>
                </a:r>
                <a:r>
                  <a:rPr lang="en-US" dirty="0"/>
                  <a:t> </a:t>
                </a:r>
                <a14:m>
                  <m:oMath xmlns:m="http://schemas.openxmlformats.org/officeDocument/2006/math">
                    <m:r>
                      <a:rPr lang="en-US" b="0" i="1" smtClean="0">
                        <a:latin typeface="Cambria Math" panose="02040503050406030204" pitchFamily="18" charset="0"/>
                      </a:rPr>
                      <m:t>𝐺</m:t>
                    </m:r>
                    <m:r>
                      <a:rPr lang="en-US" b="0" i="1" smtClean="0">
                        <a:latin typeface="Cambria Math" panose="02040503050406030204" pitchFamily="18" charset="0"/>
                      </a:rPr>
                      <m:t>=(</m:t>
                    </m:r>
                    <m:r>
                      <a:rPr lang="en-US" b="0" i="1" smtClean="0">
                        <a:latin typeface="Cambria Math" panose="02040503050406030204" pitchFamily="18" charset="0"/>
                      </a:rPr>
                      <m:t>𝑉</m:t>
                    </m:r>
                    <m:r>
                      <a:rPr lang="en-US" b="0" i="1" smtClean="0">
                        <a:latin typeface="Cambria Math" panose="02040503050406030204" pitchFamily="18" charset="0"/>
                      </a:rPr>
                      <m:t>,</m:t>
                    </m:r>
                    <m:r>
                      <a:rPr lang="en-US" b="0" i="1" smtClean="0">
                        <a:latin typeface="Cambria Math" panose="02040503050406030204" pitchFamily="18" charset="0"/>
                      </a:rPr>
                      <m:t>𝐸</m:t>
                    </m:r>
                    <m:r>
                      <a:rPr lang="en-US" b="0" i="1" smtClean="0">
                        <a:latin typeface="Cambria Math" panose="02040503050406030204" pitchFamily="18" charset="0"/>
                      </a:rPr>
                      <m:t>)</m:t>
                    </m:r>
                  </m:oMath>
                </a14:m>
                <a:endParaRPr lang="en-US" dirty="0"/>
              </a:p>
              <a:p>
                <a:pPr lvl="1"/>
                <a:r>
                  <a:rPr lang="en-US" dirty="0"/>
                  <a:t>Set of vertices </a:t>
                </a:r>
                <a14:m>
                  <m:oMath xmlns:m="http://schemas.openxmlformats.org/officeDocument/2006/math">
                    <m:r>
                      <a:rPr lang="en-US" i="1" dirty="0" smtClean="0">
                        <a:latin typeface="Cambria Math" panose="02040503050406030204" pitchFamily="18" charset="0"/>
                      </a:rPr>
                      <m:t>𝑉</m:t>
                    </m:r>
                  </m:oMath>
                </a14:m>
                <a:r>
                  <a:rPr lang="en-US" dirty="0"/>
                  <a:t> (the entities or data objects)</a:t>
                </a:r>
              </a:p>
              <a:p>
                <a:pPr lvl="1"/>
                <a:r>
                  <a:rPr lang="en-US" dirty="0"/>
                  <a:t>Set of edges </a:t>
                </a:r>
                <a14:m>
                  <m:oMath xmlns:m="http://schemas.openxmlformats.org/officeDocument/2006/math">
                    <m:r>
                      <a:rPr lang="en-US" i="1" dirty="0">
                        <a:latin typeface="Cambria Math" panose="02040503050406030204" pitchFamily="18" charset="0"/>
                      </a:rPr>
                      <m:t>𝐸</m:t>
                    </m:r>
                  </m:oMath>
                </a14:m>
                <a:r>
                  <a:rPr lang="en-US" dirty="0"/>
                  <a:t> (the relations between entities)</a:t>
                </a:r>
              </a:p>
              <a:p>
                <a:pPr lvl="2"/>
                <a:r>
                  <a:rPr lang="en-US" dirty="0"/>
                  <a:t>Directed pairs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𝑣</m:t>
                        </m:r>
                      </m:e>
                    </m:d>
                    <m:r>
                      <a:rPr lang="en-US" b="0" i="1" smtClean="0">
                        <a:latin typeface="Cambria Math" panose="02040503050406030204" pitchFamily="18" charset="0"/>
                      </a:rPr>
                      <m:t>∈</m:t>
                    </m:r>
                    <m:r>
                      <a:rPr lang="en-US" b="0" i="1" smtClean="0">
                        <a:latin typeface="Cambria Math" panose="02040503050406030204" pitchFamily="18" charset="0"/>
                      </a:rPr>
                      <m:t>𝐸</m:t>
                    </m:r>
                    <m:r>
                      <a:rPr lang="en-US" b="0" i="1" smtClean="0">
                        <a:latin typeface="Cambria Math" panose="02040503050406030204" pitchFamily="18" charset="0"/>
                      </a:rPr>
                      <m:t> :</m:t>
                    </m:r>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𝑣</m:t>
                    </m:r>
                    <m:r>
                      <a:rPr lang="en-US" b="0" i="1" smtClean="0">
                        <a:latin typeface="Cambria Math" panose="02040503050406030204" pitchFamily="18" charset="0"/>
                      </a:rPr>
                      <m:t>∈</m:t>
                    </m:r>
                    <m:r>
                      <a:rPr lang="en-US" b="0" i="1" smtClean="0">
                        <a:latin typeface="Cambria Math" panose="02040503050406030204" pitchFamily="18" charset="0"/>
                      </a:rPr>
                      <m:t>𝑉</m:t>
                    </m:r>
                  </m:oMath>
                </a14:m>
                <a:endParaRPr lang="en-US" dirty="0"/>
              </a:p>
              <a:p>
                <a:pPr lvl="2"/>
                <a:r>
                  <a:rPr lang="en-US" dirty="0"/>
                  <a:t>Undirected tuples </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𝑣</m:t>
                        </m:r>
                      </m:e>
                    </m:d>
                    <m:r>
                      <a:rPr lang="en-US" b="0" i="1" smtClean="0">
                        <a:latin typeface="Cambria Math" panose="02040503050406030204" pitchFamily="18" charset="0"/>
                      </a:rPr>
                      <m:t>∈</m:t>
                    </m:r>
                    <m:r>
                      <a:rPr lang="en-US" b="0" i="1" smtClean="0">
                        <a:latin typeface="Cambria Math" panose="02040503050406030204" pitchFamily="18" charset="0"/>
                      </a:rPr>
                      <m:t>𝐸</m:t>
                    </m:r>
                    <m:r>
                      <a:rPr lang="en-US" b="0" i="1" smtClean="0">
                        <a:latin typeface="Cambria Math" panose="02040503050406030204" pitchFamily="18" charset="0"/>
                      </a:rPr>
                      <m:t> :</m:t>
                    </m:r>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𝑣</m:t>
                    </m:r>
                    <m:r>
                      <a:rPr lang="en-US" b="0" i="1" smtClean="0">
                        <a:latin typeface="Cambria Math" panose="02040503050406030204" pitchFamily="18" charset="0"/>
                      </a:rPr>
                      <m:t>∈</m:t>
                    </m:r>
                    <m:r>
                      <a:rPr lang="en-US" b="0" i="1" smtClean="0">
                        <a:latin typeface="Cambria Math" panose="02040503050406030204" pitchFamily="18" charset="0"/>
                      </a:rPr>
                      <m:t>𝑉</m:t>
                    </m:r>
                  </m:oMath>
                </a14:m>
                <a:endParaRPr lang="en-US" dirty="0"/>
              </a:p>
              <a:p>
                <a:pPr lvl="1"/>
                <a:r>
                  <a:rPr lang="en-US" dirty="0"/>
                  <a:t>Additionally: Derived or associated data attributes</a:t>
                </a:r>
              </a:p>
              <a:p>
                <a:pPr lvl="1"/>
                <a:endParaRPr lang="en-US" dirty="0"/>
              </a:p>
              <a:p>
                <a:pPr lvl="1"/>
                <a:r>
                  <a:rPr lang="en-US" dirty="0"/>
                  <a:t>Graphs stored as</a:t>
                </a:r>
              </a:p>
              <a:p>
                <a:pPr lvl="2"/>
                <a:r>
                  <a:rPr lang="en-US" b="1" dirty="0"/>
                  <a:t>Set representation</a:t>
                </a:r>
              </a:p>
              <a:p>
                <a:pPr lvl="2"/>
                <a:r>
                  <a:rPr lang="en-US" dirty="0"/>
                  <a:t>Adjacency list</a:t>
                </a:r>
              </a:p>
              <a:p>
                <a:pPr lvl="2"/>
                <a:r>
                  <a:rPr lang="en-US" dirty="0"/>
                  <a:t>Adjacency matrix</a:t>
                </a:r>
              </a:p>
              <a:p>
                <a:pPr lvl="2"/>
                <a:r>
                  <a:rPr lang="en-US" dirty="0"/>
                  <a:t>Incidence matrix</a:t>
                </a:r>
              </a:p>
            </p:txBody>
          </p:sp>
        </mc:Choice>
        <mc:Fallback xmlns="">
          <p:sp>
            <p:nvSpPr>
              <p:cNvPr id="8" name="Content Placeholder 7">
                <a:extLst>
                  <a:ext uri="{FF2B5EF4-FFF2-40B4-BE49-F238E27FC236}">
                    <a16:creationId xmlns:a16="http://schemas.microsoft.com/office/drawing/2014/main" id="{21B692B3-7574-4C1A-B492-A412E38A0792}"/>
                  </a:ext>
                </a:extLst>
              </p:cNvPr>
              <p:cNvSpPr>
                <a:spLocks noGrp="1" noRot="1" noChangeAspect="1" noMove="1" noResize="1" noEditPoints="1" noAdjustHandles="1" noChangeArrowheads="1" noChangeShapeType="1" noTextEdit="1"/>
              </p:cNvSpPr>
              <p:nvPr>
                <p:ph idx="1"/>
              </p:nvPr>
            </p:nvSpPr>
            <p:spPr>
              <a:xfrm>
                <a:off x="838199" y="1825625"/>
                <a:ext cx="11263133" cy="4351338"/>
              </a:xfrm>
              <a:blipFill>
                <a:blip r:embed="rId3"/>
                <a:stretch>
                  <a:fillRect l="-1082" t="-2241" b="-5182"/>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CEDBE444-9ADF-409A-94CE-DCC6C983B5F0}"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7</a:t>
            </a:fld>
            <a:endParaRPr lang="aa-ET" dirty="0"/>
          </a:p>
        </p:txBody>
      </p:sp>
      <p:graphicFrame>
        <p:nvGraphicFramePr>
          <p:cNvPr id="27" name="Table 26">
            <a:extLst>
              <a:ext uri="{FF2B5EF4-FFF2-40B4-BE49-F238E27FC236}">
                <a16:creationId xmlns:a16="http://schemas.microsoft.com/office/drawing/2014/main" id="{260F7F35-FED2-42AE-A599-194BCD23384F}"/>
              </a:ext>
            </a:extLst>
          </p:cNvPr>
          <p:cNvGraphicFramePr>
            <a:graphicFrameLocks noGrp="1"/>
          </p:cNvGraphicFramePr>
          <p:nvPr>
            <p:extLst>
              <p:ext uri="{D42A27DB-BD31-4B8C-83A1-F6EECF244321}">
                <p14:modId xmlns:p14="http://schemas.microsoft.com/office/powerpoint/2010/main" val="845808497"/>
              </p:ext>
            </p:extLst>
          </p:nvPr>
        </p:nvGraphicFramePr>
        <p:xfrm>
          <a:off x="6207514" y="4181595"/>
          <a:ext cx="1992184" cy="1995368"/>
        </p:xfrm>
        <a:graphic>
          <a:graphicData uri="http://schemas.openxmlformats.org/drawingml/2006/table">
            <a:tbl>
              <a:tblPr>
                <a:tableStyleId>{5C22544A-7EE6-4342-B048-85BDC9FD1C3A}</a:tableStyleId>
              </a:tblPr>
              <a:tblGrid>
                <a:gridCol w="249023">
                  <a:extLst>
                    <a:ext uri="{9D8B030D-6E8A-4147-A177-3AD203B41FA5}">
                      <a16:colId xmlns:a16="http://schemas.microsoft.com/office/drawing/2014/main" val="20000"/>
                    </a:ext>
                  </a:extLst>
                </a:gridCol>
                <a:gridCol w="249023">
                  <a:extLst>
                    <a:ext uri="{9D8B030D-6E8A-4147-A177-3AD203B41FA5}">
                      <a16:colId xmlns:a16="http://schemas.microsoft.com/office/drawing/2014/main" val="20001"/>
                    </a:ext>
                  </a:extLst>
                </a:gridCol>
                <a:gridCol w="249023">
                  <a:extLst>
                    <a:ext uri="{9D8B030D-6E8A-4147-A177-3AD203B41FA5}">
                      <a16:colId xmlns:a16="http://schemas.microsoft.com/office/drawing/2014/main" val="20002"/>
                    </a:ext>
                  </a:extLst>
                </a:gridCol>
                <a:gridCol w="249023">
                  <a:extLst>
                    <a:ext uri="{9D8B030D-6E8A-4147-A177-3AD203B41FA5}">
                      <a16:colId xmlns:a16="http://schemas.microsoft.com/office/drawing/2014/main" val="20003"/>
                    </a:ext>
                  </a:extLst>
                </a:gridCol>
                <a:gridCol w="249023">
                  <a:extLst>
                    <a:ext uri="{9D8B030D-6E8A-4147-A177-3AD203B41FA5}">
                      <a16:colId xmlns:a16="http://schemas.microsoft.com/office/drawing/2014/main" val="20004"/>
                    </a:ext>
                  </a:extLst>
                </a:gridCol>
                <a:gridCol w="249023">
                  <a:extLst>
                    <a:ext uri="{9D8B030D-6E8A-4147-A177-3AD203B41FA5}">
                      <a16:colId xmlns:a16="http://schemas.microsoft.com/office/drawing/2014/main" val="20005"/>
                    </a:ext>
                  </a:extLst>
                </a:gridCol>
                <a:gridCol w="249023">
                  <a:extLst>
                    <a:ext uri="{9D8B030D-6E8A-4147-A177-3AD203B41FA5}">
                      <a16:colId xmlns:a16="http://schemas.microsoft.com/office/drawing/2014/main" val="20006"/>
                    </a:ext>
                  </a:extLst>
                </a:gridCol>
                <a:gridCol w="249023">
                  <a:extLst>
                    <a:ext uri="{9D8B030D-6E8A-4147-A177-3AD203B41FA5}">
                      <a16:colId xmlns:a16="http://schemas.microsoft.com/office/drawing/2014/main" val="20007"/>
                    </a:ext>
                  </a:extLst>
                </a:gridCol>
              </a:tblGrid>
              <a:tr h="249421">
                <a:tc>
                  <a:txBody>
                    <a:bodyPr/>
                    <a:lstStyle/>
                    <a:p>
                      <a:endParaRPr lang="de-DE" sz="1000" dirty="0"/>
                    </a:p>
                  </a:txBody>
                  <a:tcPr>
                    <a:noFill/>
                  </a:tcPr>
                </a:tc>
                <a:tc>
                  <a:txBody>
                    <a:bodyPr/>
                    <a:lstStyle/>
                    <a:p>
                      <a:r>
                        <a:rPr lang="de-DE" sz="1000" dirty="0"/>
                        <a:t>2</a:t>
                      </a:r>
                    </a:p>
                  </a:txBody>
                  <a:tcPr>
                    <a:noFill/>
                  </a:tcPr>
                </a:tc>
                <a:tc>
                  <a:txBody>
                    <a:bodyPr/>
                    <a:lstStyle/>
                    <a:p>
                      <a:r>
                        <a:rPr lang="de-DE" sz="1000" dirty="0"/>
                        <a:t>3</a:t>
                      </a:r>
                    </a:p>
                  </a:txBody>
                  <a:tcPr>
                    <a:noFill/>
                  </a:tcPr>
                </a:tc>
                <a:tc>
                  <a:txBody>
                    <a:bodyPr/>
                    <a:lstStyle/>
                    <a:p>
                      <a:r>
                        <a:rPr lang="de-DE" sz="1000" dirty="0"/>
                        <a:t>4</a:t>
                      </a:r>
                    </a:p>
                  </a:txBody>
                  <a:tcPr>
                    <a:noFill/>
                  </a:tcPr>
                </a:tc>
                <a:tc>
                  <a:txBody>
                    <a:bodyPr/>
                    <a:lstStyle/>
                    <a:p>
                      <a:r>
                        <a:rPr lang="de-DE" sz="1000" dirty="0"/>
                        <a:t>5</a:t>
                      </a:r>
                    </a:p>
                  </a:txBody>
                  <a:tcPr>
                    <a:noFill/>
                  </a:tcPr>
                </a:tc>
                <a:tc>
                  <a:txBody>
                    <a:bodyPr/>
                    <a:lstStyle/>
                    <a:p>
                      <a:r>
                        <a:rPr lang="de-DE" sz="1000" dirty="0"/>
                        <a:t>6</a:t>
                      </a:r>
                    </a:p>
                  </a:txBody>
                  <a:tcPr>
                    <a:noFill/>
                  </a:tcPr>
                </a:tc>
                <a:tc>
                  <a:txBody>
                    <a:bodyPr/>
                    <a:lstStyle/>
                    <a:p>
                      <a:r>
                        <a:rPr lang="de-DE" sz="1000" dirty="0"/>
                        <a:t>7</a:t>
                      </a:r>
                    </a:p>
                  </a:txBody>
                  <a:tcPr>
                    <a:noFill/>
                  </a:tcPr>
                </a:tc>
                <a:tc>
                  <a:txBody>
                    <a:bodyPr/>
                    <a:lstStyle/>
                    <a:p>
                      <a:r>
                        <a:rPr lang="de-DE" sz="1000" dirty="0"/>
                        <a:t>9</a:t>
                      </a:r>
                    </a:p>
                  </a:txBody>
                  <a:tcPr>
                    <a:noFill/>
                  </a:tcPr>
                </a:tc>
                <a:extLst>
                  <a:ext uri="{0D108BD9-81ED-4DB2-BD59-A6C34878D82A}">
                    <a16:rowId xmlns:a16="http://schemas.microsoft.com/office/drawing/2014/main" val="10000"/>
                  </a:ext>
                </a:extLst>
              </a:tr>
              <a:tr h="249421">
                <a:tc>
                  <a:txBody>
                    <a:bodyPr/>
                    <a:lstStyle/>
                    <a:p>
                      <a:r>
                        <a:rPr lang="de-DE" sz="1000" dirty="0"/>
                        <a:t>2</a:t>
                      </a:r>
                    </a:p>
                  </a:txBody>
                  <a:tcPr>
                    <a:noFill/>
                  </a:tcPr>
                </a:tc>
                <a:tc>
                  <a:txBody>
                    <a:bodyPr/>
                    <a:lstStyle/>
                    <a:p>
                      <a:endParaRPr lang="de-DE" sz="1000" dirty="0"/>
                    </a:p>
                  </a:txBody>
                  <a:tcPr/>
                </a:tc>
                <a:tc>
                  <a:txBody>
                    <a:bodyPr/>
                    <a:lstStyle/>
                    <a:p>
                      <a:endParaRPr lang="de-DE" sz="1000" dirty="0"/>
                    </a:p>
                  </a:txBody>
                  <a:tcPr>
                    <a:solidFill>
                      <a:schemeClr val="accent2"/>
                    </a:solidFill>
                  </a:tcPr>
                </a:tc>
                <a:tc>
                  <a:txBody>
                    <a:bodyPr/>
                    <a:lstStyle/>
                    <a:p>
                      <a:endParaRPr lang="de-DE" sz="1000" dirty="0"/>
                    </a:p>
                  </a:txBody>
                  <a:tcPr/>
                </a:tc>
                <a:tc>
                  <a:txBody>
                    <a:bodyPr/>
                    <a:lstStyle/>
                    <a:p>
                      <a:endParaRPr lang="de-DE" sz="1000" dirty="0"/>
                    </a:p>
                  </a:txBody>
                  <a:tcPr/>
                </a:tc>
                <a:tc>
                  <a:txBody>
                    <a:bodyPr/>
                    <a:lstStyle/>
                    <a:p>
                      <a:endParaRPr lang="de-DE" sz="1000" dirty="0"/>
                    </a:p>
                  </a:txBody>
                  <a:tcPr>
                    <a:solidFill>
                      <a:schemeClr val="accent2"/>
                    </a:solidFill>
                  </a:tcPr>
                </a:tc>
                <a:tc>
                  <a:txBody>
                    <a:bodyPr/>
                    <a:lstStyle/>
                    <a:p>
                      <a:endParaRPr lang="de-DE" sz="1000" dirty="0"/>
                    </a:p>
                  </a:txBody>
                  <a:tcPr/>
                </a:tc>
                <a:tc>
                  <a:txBody>
                    <a:bodyPr/>
                    <a:lstStyle/>
                    <a:p>
                      <a:endParaRPr lang="de-DE" sz="1000" dirty="0"/>
                    </a:p>
                  </a:txBody>
                  <a:tcPr/>
                </a:tc>
                <a:extLst>
                  <a:ext uri="{0D108BD9-81ED-4DB2-BD59-A6C34878D82A}">
                    <a16:rowId xmlns:a16="http://schemas.microsoft.com/office/drawing/2014/main" val="10001"/>
                  </a:ext>
                </a:extLst>
              </a:tr>
              <a:tr h="249421">
                <a:tc>
                  <a:txBody>
                    <a:bodyPr/>
                    <a:lstStyle/>
                    <a:p>
                      <a:r>
                        <a:rPr lang="de-DE" sz="1000" dirty="0"/>
                        <a:t>3</a:t>
                      </a:r>
                    </a:p>
                  </a:txBody>
                  <a:tcPr>
                    <a:noFill/>
                  </a:tcPr>
                </a:tc>
                <a:tc>
                  <a:txBody>
                    <a:bodyPr/>
                    <a:lstStyle/>
                    <a:p>
                      <a:endParaRPr lang="de-DE" sz="1000"/>
                    </a:p>
                  </a:txBody>
                  <a:tcPr/>
                </a:tc>
                <a:tc>
                  <a:txBody>
                    <a:bodyPr/>
                    <a:lstStyle/>
                    <a:p>
                      <a:endParaRPr lang="de-DE" sz="1000" dirty="0"/>
                    </a:p>
                  </a:txBody>
                  <a:tcPr/>
                </a:tc>
                <a:tc>
                  <a:txBody>
                    <a:bodyPr/>
                    <a:lstStyle/>
                    <a:p>
                      <a:endParaRPr lang="de-DE" sz="1000" dirty="0"/>
                    </a:p>
                  </a:txBody>
                  <a:tcPr>
                    <a:solidFill>
                      <a:schemeClr val="accent2"/>
                    </a:solidFill>
                  </a:tcPr>
                </a:tc>
                <a:tc>
                  <a:txBody>
                    <a:bodyPr/>
                    <a:lstStyle/>
                    <a:p>
                      <a:endParaRPr lang="de-DE" sz="1000"/>
                    </a:p>
                  </a:txBody>
                  <a:tcPr/>
                </a:tc>
                <a:tc>
                  <a:txBody>
                    <a:bodyPr/>
                    <a:lstStyle/>
                    <a:p>
                      <a:endParaRPr lang="de-DE" sz="1000"/>
                    </a:p>
                  </a:txBody>
                  <a:tcPr/>
                </a:tc>
                <a:tc>
                  <a:txBody>
                    <a:bodyPr/>
                    <a:lstStyle/>
                    <a:p>
                      <a:endParaRPr lang="de-DE" sz="1000" dirty="0"/>
                    </a:p>
                  </a:txBody>
                  <a:tcPr>
                    <a:solidFill>
                      <a:schemeClr val="accent2"/>
                    </a:solidFill>
                  </a:tcPr>
                </a:tc>
                <a:tc>
                  <a:txBody>
                    <a:bodyPr/>
                    <a:lstStyle/>
                    <a:p>
                      <a:endParaRPr lang="de-DE" sz="1000" dirty="0"/>
                    </a:p>
                  </a:txBody>
                  <a:tcPr/>
                </a:tc>
                <a:extLst>
                  <a:ext uri="{0D108BD9-81ED-4DB2-BD59-A6C34878D82A}">
                    <a16:rowId xmlns:a16="http://schemas.microsoft.com/office/drawing/2014/main" val="10002"/>
                  </a:ext>
                </a:extLst>
              </a:tr>
              <a:tr h="249421">
                <a:tc>
                  <a:txBody>
                    <a:bodyPr/>
                    <a:lstStyle/>
                    <a:p>
                      <a:r>
                        <a:rPr lang="de-DE" sz="1000" dirty="0"/>
                        <a:t>4</a:t>
                      </a:r>
                    </a:p>
                  </a:txBody>
                  <a:tcPr>
                    <a:noFill/>
                  </a:tcPr>
                </a:tc>
                <a:tc>
                  <a:txBody>
                    <a:bodyPr/>
                    <a:lstStyle/>
                    <a:p>
                      <a:endParaRPr lang="de-DE" sz="1000"/>
                    </a:p>
                  </a:txBody>
                  <a:tcPr/>
                </a:tc>
                <a:tc>
                  <a:txBody>
                    <a:bodyPr/>
                    <a:lstStyle/>
                    <a:p>
                      <a:endParaRPr lang="de-DE" sz="1000"/>
                    </a:p>
                  </a:txBody>
                  <a:tcPr/>
                </a:tc>
                <a:tc>
                  <a:txBody>
                    <a:bodyPr/>
                    <a:lstStyle/>
                    <a:p>
                      <a:endParaRPr lang="de-DE" sz="1000" dirty="0"/>
                    </a:p>
                  </a:txBody>
                  <a:tcPr/>
                </a:tc>
                <a:tc>
                  <a:txBody>
                    <a:bodyPr/>
                    <a:lstStyle/>
                    <a:p>
                      <a:endParaRPr lang="de-DE" sz="1000" dirty="0"/>
                    </a:p>
                  </a:txBody>
                  <a:tcPr>
                    <a:solidFill>
                      <a:schemeClr val="accent2"/>
                    </a:solidFill>
                  </a:tcPr>
                </a:tc>
                <a:tc>
                  <a:txBody>
                    <a:bodyPr/>
                    <a:lstStyle/>
                    <a:p>
                      <a:endParaRPr lang="de-DE" sz="1000"/>
                    </a:p>
                  </a:txBody>
                  <a:tcPr/>
                </a:tc>
                <a:tc>
                  <a:txBody>
                    <a:bodyPr/>
                    <a:lstStyle/>
                    <a:p>
                      <a:endParaRPr lang="de-DE" sz="1000"/>
                    </a:p>
                  </a:txBody>
                  <a:tcPr/>
                </a:tc>
                <a:tc>
                  <a:txBody>
                    <a:bodyPr/>
                    <a:lstStyle/>
                    <a:p>
                      <a:endParaRPr lang="de-DE" sz="1000"/>
                    </a:p>
                  </a:txBody>
                  <a:tcPr/>
                </a:tc>
                <a:extLst>
                  <a:ext uri="{0D108BD9-81ED-4DB2-BD59-A6C34878D82A}">
                    <a16:rowId xmlns:a16="http://schemas.microsoft.com/office/drawing/2014/main" val="10003"/>
                  </a:ext>
                </a:extLst>
              </a:tr>
              <a:tr h="249421">
                <a:tc>
                  <a:txBody>
                    <a:bodyPr/>
                    <a:lstStyle/>
                    <a:p>
                      <a:r>
                        <a:rPr lang="de-DE" sz="1000" dirty="0"/>
                        <a:t>5</a:t>
                      </a:r>
                    </a:p>
                  </a:txBody>
                  <a:tcPr>
                    <a:noFill/>
                  </a:tcPr>
                </a:tc>
                <a:tc>
                  <a:txBody>
                    <a:bodyPr/>
                    <a:lstStyle/>
                    <a:p>
                      <a:endParaRPr lang="de-DE" sz="1000" dirty="0"/>
                    </a:p>
                  </a:txBody>
                  <a:tcPr>
                    <a:solidFill>
                      <a:schemeClr val="accent2"/>
                    </a:solidFill>
                  </a:tcPr>
                </a:tc>
                <a:tc>
                  <a:txBody>
                    <a:bodyPr/>
                    <a:lstStyle/>
                    <a:p>
                      <a:endParaRPr lang="de-DE" sz="1000" dirty="0"/>
                    </a:p>
                  </a:txBody>
                  <a:tcPr>
                    <a:solidFill>
                      <a:schemeClr val="accent2"/>
                    </a:solidFill>
                  </a:tcPr>
                </a:tc>
                <a:tc>
                  <a:txBody>
                    <a:bodyPr/>
                    <a:lstStyle/>
                    <a:p>
                      <a:endParaRPr lang="de-DE" sz="1000"/>
                    </a:p>
                  </a:txBody>
                  <a:tcPr/>
                </a:tc>
                <a:tc>
                  <a:txBody>
                    <a:bodyPr/>
                    <a:lstStyle/>
                    <a:p>
                      <a:endParaRPr lang="de-DE" sz="1000"/>
                    </a:p>
                  </a:txBody>
                  <a:tcPr/>
                </a:tc>
                <a:tc>
                  <a:txBody>
                    <a:bodyPr/>
                    <a:lstStyle/>
                    <a:p>
                      <a:endParaRPr lang="de-DE" sz="1000"/>
                    </a:p>
                  </a:txBody>
                  <a:tcPr/>
                </a:tc>
                <a:tc>
                  <a:txBody>
                    <a:bodyPr/>
                    <a:lstStyle/>
                    <a:p>
                      <a:endParaRPr lang="de-DE" sz="1000"/>
                    </a:p>
                  </a:txBody>
                  <a:tcPr/>
                </a:tc>
                <a:tc>
                  <a:txBody>
                    <a:bodyPr/>
                    <a:lstStyle/>
                    <a:p>
                      <a:endParaRPr lang="de-DE" sz="1000"/>
                    </a:p>
                  </a:txBody>
                  <a:tcPr/>
                </a:tc>
                <a:extLst>
                  <a:ext uri="{0D108BD9-81ED-4DB2-BD59-A6C34878D82A}">
                    <a16:rowId xmlns:a16="http://schemas.microsoft.com/office/drawing/2014/main" val="10004"/>
                  </a:ext>
                </a:extLst>
              </a:tr>
              <a:tr h="249421">
                <a:tc>
                  <a:txBody>
                    <a:bodyPr/>
                    <a:lstStyle/>
                    <a:p>
                      <a:r>
                        <a:rPr lang="de-DE" sz="1000" dirty="0"/>
                        <a:t>6</a:t>
                      </a:r>
                    </a:p>
                  </a:txBody>
                  <a:tcPr>
                    <a:noFill/>
                  </a:tcPr>
                </a:tc>
                <a:tc>
                  <a:txBody>
                    <a:bodyPr/>
                    <a:lstStyle/>
                    <a:p>
                      <a:endParaRPr lang="de-DE" sz="1000"/>
                    </a:p>
                  </a:txBody>
                  <a:tcPr/>
                </a:tc>
                <a:tc>
                  <a:txBody>
                    <a:bodyPr/>
                    <a:lstStyle/>
                    <a:p>
                      <a:endParaRPr lang="de-DE" sz="1000"/>
                    </a:p>
                  </a:txBody>
                  <a:tcPr/>
                </a:tc>
                <a:tc>
                  <a:txBody>
                    <a:bodyPr/>
                    <a:lstStyle/>
                    <a:p>
                      <a:endParaRPr lang="de-DE" sz="1000"/>
                    </a:p>
                  </a:txBody>
                  <a:tcPr/>
                </a:tc>
                <a:tc>
                  <a:txBody>
                    <a:bodyPr/>
                    <a:lstStyle/>
                    <a:p>
                      <a:endParaRPr lang="de-DE" sz="1000"/>
                    </a:p>
                  </a:txBody>
                  <a:tcPr/>
                </a:tc>
                <a:tc>
                  <a:txBody>
                    <a:bodyPr/>
                    <a:lstStyle/>
                    <a:p>
                      <a:endParaRPr lang="de-DE" sz="1000"/>
                    </a:p>
                  </a:txBody>
                  <a:tcPr/>
                </a:tc>
                <a:tc>
                  <a:txBody>
                    <a:bodyPr/>
                    <a:lstStyle/>
                    <a:p>
                      <a:endParaRPr lang="de-DE" sz="1000"/>
                    </a:p>
                  </a:txBody>
                  <a:tcPr/>
                </a:tc>
                <a:tc>
                  <a:txBody>
                    <a:bodyPr/>
                    <a:lstStyle/>
                    <a:p>
                      <a:endParaRPr lang="de-DE" sz="1000" dirty="0"/>
                    </a:p>
                  </a:txBody>
                  <a:tcPr/>
                </a:tc>
                <a:extLst>
                  <a:ext uri="{0D108BD9-81ED-4DB2-BD59-A6C34878D82A}">
                    <a16:rowId xmlns:a16="http://schemas.microsoft.com/office/drawing/2014/main" val="10005"/>
                  </a:ext>
                </a:extLst>
              </a:tr>
              <a:tr h="249421">
                <a:tc>
                  <a:txBody>
                    <a:bodyPr/>
                    <a:lstStyle/>
                    <a:p>
                      <a:r>
                        <a:rPr lang="de-DE" sz="1000" dirty="0"/>
                        <a:t>7</a:t>
                      </a:r>
                    </a:p>
                  </a:txBody>
                  <a:tcPr>
                    <a:noFill/>
                  </a:tcPr>
                </a:tc>
                <a:tc>
                  <a:txBody>
                    <a:bodyPr/>
                    <a:lstStyle/>
                    <a:p>
                      <a:endParaRPr lang="de-DE" sz="1000" dirty="0"/>
                    </a:p>
                  </a:txBody>
                  <a:tcPr>
                    <a:solidFill>
                      <a:schemeClr val="accent2"/>
                    </a:solidFill>
                  </a:tcPr>
                </a:tc>
                <a:tc>
                  <a:txBody>
                    <a:bodyPr/>
                    <a:lstStyle/>
                    <a:p>
                      <a:endParaRPr lang="de-DE" sz="1000"/>
                    </a:p>
                  </a:txBody>
                  <a:tcPr/>
                </a:tc>
                <a:tc>
                  <a:txBody>
                    <a:bodyPr/>
                    <a:lstStyle/>
                    <a:p>
                      <a:endParaRPr lang="de-DE" sz="1000"/>
                    </a:p>
                  </a:txBody>
                  <a:tcPr/>
                </a:tc>
                <a:tc>
                  <a:txBody>
                    <a:bodyPr/>
                    <a:lstStyle/>
                    <a:p>
                      <a:endParaRPr lang="de-DE" sz="1000"/>
                    </a:p>
                  </a:txBody>
                  <a:tcPr/>
                </a:tc>
                <a:tc>
                  <a:txBody>
                    <a:bodyPr/>
                    <a:lstStyle/>
                    <a:p>
                      <a:endParaRPr lang="de-DE" sz="1000" dirty="0"/>
                    </a:p>
                  </a:txBody>
                  <a:tcPr>
                    <a:solidFill>
                      <a:schemeClr val="accent2"/>
                    </a:solidFill>
                  </a:tcPr>
                </a:tc>
                <a:tc>
                  <a:txBody>
                    <a:bodyPr/>
                    <a:lstStyle/>
                    <a:p>
                      <a:endParaRPr lang="de-DE" sz="1000"/>
                    </a:p>
                  </a:txBody>
                  <a:tcPr/>
                </a:tc>
                <a:tc>
                  <a:txBody>
                    <a:bodyPr/>
                    <a:lstStyle/>
                    <a:p>
                      <a:endParaRPr lang="de-DE" sz="1000"/>
                    </a:p>
                  </a:txBody>
                  <a:tcPr/>
                </a:tc>
                <a:extLst>
                  <a:ext uri="{0D108BD9-81ED-4DB2-BD59-A6C34878D82A}">
                    <a16:rowId xmlns:a16="http://schemas.microsoft.com/office/drawing/2014/main" val="10006"/>
                  </a:ext>
                </a:extLst>
              </a:tr>
              <a:tr h="249421">
                <a:tc>
                  <a:txBody>
                    <a:bodyPr/>
                    <a:lstStyle/>
                    <a:p>
                      <a:r>
                        <a:rPr lang="de-DE" sz="1000" dirty="0"/>
                        <a:t>9</a:t>
                      </a:r>
                    </a:p>
                  </a:txBody>
                  <a:tcPr>
                    <a:noFill/>
                  </a:tcPr>
                </a:tc>
                <a:tc>
                  <a:txBody>
                    <a:bodyPr/>
                    <a:lstStyle/>
                    <a:p>
                      <a:endParaRPr lang="de-DE" sz="1000" dirty="0"/>
                    </a:p>
                  </a:txBody>
                  <a:tcPr>
                    <a:solidFill>
                      <a:schemeClr val="accent2"/>
                    </a:solidFill>
                  </a:tcPr>
                </a:tc>
                <a:tc>
                  <a:txBody>
                    <a:bodyPr/>
                    <a:lstStyle/>
                    <a:p>
                      <a:endParaRPr lang="de-DE" sz="1000"/>
                    </a:p>
                  </a:txBody>
                  <a:tcPr/>
                </a:tc>
                <a:tc>
                  <a:txBody>
                    <a:bodyPr/>
                    <a:lstStyle/>
                    <a:p>
                      <a:endParaRPr lang="de-DE" sz="1000"/>
                    </a:p>
                  </a:txBody>
                  <a:tcPr/>
                </a:tc>
                <a:tc>
                  <a:txBody>
                    <a:bodyPr/>
                    <a:lstStyle/>
                    <a:p>
                      <a:endParaRPr lang="de-DE" sz="1000" dirty="0"/>
                    </a:p>
                  </a:txBody>
                  <a:tcPr>
                    <a:solidFill>
                      <a:schemeClr val="accent2"/>
                    </a:solidFill>
                  </a:tcPr>
                </a:tc>
                <a:tc>
                  <a:txBody>
                    <a:bodyPr/>
                    <a:lstStyle/>
                    <a:p>
                      <a:endParaRPr lang="de-DE" sz="1000" dirty="0"/>
                    </a:p>
                  </a:txBody>
                  <a:tcPr/>
                </a:tc>
                <a:tc>
                  <a:txBody>
                    <a:bodyPr/>
                    <a:lstStyle/>
                    <a:p>
                      <a:endParaRPr lang="de-DE" sz="1000"/>
                    </a:p>
                  </a:txBody>
                  <a:tcPr/>
                </a:tc>
                <a:tc>
                  <a:txBody>
                    <a:bodyPr/>
                    <a:lstStyle/>
                    <a:p>
                      <a:endParaRPr lang="de-DE" sz="1000" dirty="0"/>
                    </a:p>
                  </a:txBody>
                  <a:tcPr/>
                </a:tc>
                <a:extLst>
                  <a:ext uri="{0D108BD9-81ED-4DB2-BD59-A6C34878D82A}">
                    <a16:rowId xmlns:a16="http://schemas.microsoft.com/office/drawing/2014/main" val="10007"/>
                  </a:ext>
                </a:extLst>
              </a:tr>
            </a:tbl>
          </a:graphicData>
        </a:graphic>
      </p:graphicFrame>
      <p:graphicFrame>
        <p:nvGraphicFramePr>
          <p:cNvPr id="28" name="Table 27">
            <a:extLst>
              <a:ext uri="{FF2B5EF4-FFF2-40B4-BE49-F238E27FC236}">
                <a16:creationId xmlns:a16="http://schemas.microsoft.com/office/drawing/2014/main" id="{53DDC309-6CC9-4727-8E08-B63121715AA4}"/>
              </a:ext>
            </a:extLst>
          </p:cNvPr>
          <p:cNvGraphicFramePr>
            <a:graphicFrameLocks noGrp="1"/>
          </p:cNvGraphicFramePr>
          <p:nvPr>
            <p:extLst>
              <p:ext uri="{D42A27DB-BD31-4B8C-83A1-F6EECF244321}">
                <p14:modId xmlns:p14="http://schemas.microsoft.com/office/powerpoint/2010/main" val="1612502052"/>
              </p:ext>
            </p:extLst>
          </p:nvPr>
        </p:nvGraphicFramePr>
        <p:xfrm>
          <a:off x="8680461" y="4181595"/>
          <a:ext cx="3105516" cy="1995368"/>
        </p:xfrm>
        <a:graphic>
          <a:graphicData uri="http://schemas.openxmlformats.org/drawingml/2006/table">
            <a:tbl>
              <a:tblPr>
                <a:tableStyleId>{5C22544A-7EE6-4342-B048-85BDC9FD1C3A}</a:tableStyleId>
              </a:tblPr>
              <a:tblGrid>
                <a:gridCol w="258793">
                  <a:extLst>
                    <a:ext uri="{9D8B030D-6E8A-4147-A177-3AD203B41FA5}">
                      <a16:colId xmlns:a16="http://schemas.microsoft.com/office/drawing/2014/main" val="20000"/>
                    </a:ext>
                  </a:extLst>
                </a:gridCol>
                <a:gridCol w="258793">
                  <a:extLst>
                    <a:ext uri="{9D8B030D-6E8A-4147-A177-3AD203B41FA5}">
                      <a16:colId xmlns:a16="http://schemas.microsoft.com/office/drawing/2014/main" val="20001"/>
                    </a:ext>
                  </a:extLst>
                </a:gridCol>
                <a:gridCol w="258793">
                  <a:extLst>
                    <a:ext uri="{9D8B030D-6E8A-4147-A177-3AD203B41FA5}">
                      <a16:colId xmlns:a16="http://schemas.microsoft.com/office/drawing/2014/main" val="20002"/>
                    </a:ext>
                  </a:extLst>
                </a:gridCol>
                <a:gridCol w="258793">
                  <a:extLst>
                    <a:ext uri="{9D8B030D-6E8A-4147-A177-3AD203B41FA5}">
                      <a16:colId xmlns:a16="http://schemas.microsoft.com/office/drawing/2014/main" val="20003"/>
                    </a:ext>
                  </a:extLst>
                </a:gridCol>
                <a:gridCol w="258793">
                  <a:extLst>
                    <a:ext uri="{9D8B030D-6E8A-4147-A177-3AD203B41FA5}">
                      <a16:colId xmlns:a16="http://schemas.microsoft.com/office/drawing/2014/main" val="20004"/>
                    </a:ext>
                  </a:extLst>
                </a:gridCol>
                <a:gridCol w="258793">
                  <a:extLst>
                    <a:ext uri="{9D8B030D-6E8A-4147-A177-3AD203B41FA5}">
                      <a16:colId xmlns:a16="http://schemas.microsoft.com/office/drawing/2014/main" val="20005"/>
                    </a:ext>
                  </a:extLst>
                </a:gridCol>
                <a:gridCol w="258793">
                  <a:extLst>
                    <a:ext uri="{9D8B030D-6E8A-4147-A177-3AD203B41FA5}">
                      <a16:colId xmlns:a16="http://schemas.microsoft.com/office/drawing/2014/main" val="20006"/>
                    </a:ext>
                  </a:extLst>
                </a:gridCol>
                <a:gridCol w="258793">
                  <a:extLst>
                    <a:ext uri="{9D8B030D-6E8A-4147-A177-3AD203B41FA5}">
                      <a16:colId xmlns:a16="http://schemas.microsoft.com/office/drawing/2014/main" val="20007"/>
                    </a:ext>
                  </a:extLst>
                </a:gridCol>
                <a:gridCol w="258793">
                  <a:extLst>
                    <a:ext uri="{9D8B030D-6E8A-4147-A177-3AD203B41FA5}">
                      <a16:colId xmlns:a16="http://schemas.microsoft.com/office/drawing/2014/main" val="20008"/>
                    </a:ext>
                  </a:extLst>
                </a:gridCol>
                <a:gridCol w="258793">
                  <a:extLst>
                    <a:ext uri="{9D8B030D-6E8A-4147-A177-3AD203B41FA5}">
                      <a16:colId xmlns:a16="http://schemas.microsoft.com/office/drawing/2014/main" val="20009"/>
                    </a:ext>
                  </a:extLst>
                </a:gridCol>
                <a:gridCol w="258793">
                  <a:extLst>
                    <a:ext uri="{9D8B030D-6E8A-4147-A177-3AD203B41FA5}">
                      <a16:colId xmlns:a16="http://schemas.microsoft.com/office/drawing/2014/main" val="20010"/>
                    </a:ext>
                  </a:extLst>
                </a:gridCol>
                <a:gridCol w="258793">
                  <a:extLst>
                    <a:ext uri="{9D8B030D-6E8A-4147-A177-3AD203B41FA5}">
                      <a16:colId xmlns:a16="http://schemas.microsoft.com/office/drawing/2014/main" val="20011"/>
                    </a:ext>
                  </a:extLst>
                </a:gridCol>
              </a:tblGrid>
              <a:tr h="249421">
                <a:tc>
                  <a:txBody>
                    <a:bodyPr/>
                    <a:lstStyle/>
                    <a:p>
                      <a:endParaRPr lang="de-DE" sz="900" dirty="0"/>
                    </a:p>
                  </a:txBody>
                  <a:tcPr>
                    <a:noFill/>
                  </a:tcPr>
                </a:tc>
                <a:tc>
                  <a:txBody>
                    <a:bodyPr/>
                    <a:lstStyle/>
                    <a:p>
                      <a:r>
                        <a:rPr lang="de-DE" sz="900" dirty="0"/>
                        <a:t>a</a:t>
                      </a:r>
                    </a:p>
                  </a:txBody>
                  <a:tcPr>
                    <a:noFill/>
                  </a:tcPr>
                </a:tc>
                <a:tc>
                  <a:txBody>
                    <a:bodyPr/>
                    <a:lstStyle/>
                    <a:p>
                      <a:r>
                        <a:rPr lang="de-DE" sz="900" dirty="0"/>
                        <a:t>b</a:t>
                      </a:r>
                    </a:p>
                  </a:txBody>
                  <a:tcPr>
                    <a:noFill/>
                  </a:tcPr>
                </a:tc>
                <a:tc>
                  <a:txBody>
                    <a:bodyPr/>
                    <a:lstStyle/>
                    <a:p>
                      <a:r>
                        <a:rPr lang="de-DE" sz="900" dirty="0"/>
                        <a:t>c</a:t>
                      </a:r>
                    </a:p>
                  </a:txBody>
                  <a:tcPr>
                    <a:noFill/>
                  </a:tcPr>
                </a:tc>
                <a:tc>
                  <a:txBody>
                    <a:bodyPr/>
                    <a:lstStyle/>
                    <a:p>
                      <a:r>
                        <a:rPr lang="de-DE" sz="900" dirty="0"/>
                        <a:t>d</a:t>
                      </a:r>
                    </a:p>
                  </a:txBody>
                  <a:tcPr>
                    <a:noFill/>
                  </a:tcPr>
                </a:tc>
                <a:tc>
                  <a:txBody>
                    <a:bodyPr/>
                    <a:lstStyle/>
                    <a:p>
                      <a:r>
                        <a:rPr lang="de-DE" sz="900" dirty="0"/>
                        <a:t>e</a:t>
                      </a:r>
                    </a:p>
                  </a:txBody>
                  <a:tcPr>
                    <a:noFill/>
                  </a:tcPr>
                </a:tc>
                <a:tc>
                  <a:txBody>
                    <a:bodyPr/>
                    <a:lstStyle/>
                    <a:p>
                      <a:r>
                        <a:rPr lang="de-DE" sz="900" dirty="0"/>
                        <a:t>f</a:t>
                      </a:r>
                    </a:p>
                  </a:txBody>
                  <a:tcPr>
                    <a:noFill/>
                  </a:tcPr>
                </a:tc>
                <a:tc>
                  <a:txBody>
                    <a:bodyPr/>
                    <a:lstStyle/>
                    <a:p>
                      <a:r>
                        <a:rPr lang="de-DE" sz="900" dirty="0"/>
                        <a:t>g</a:t>
                      </a:r>
                    </a:p>
                  </a:txBody>
                  <a:tcPr>
                    <a:noFill/>
                  </a:tcPr>
                </a:tc>
                <a:tc>
                  <a:txBody>
                    <a:bodyPr/>
                    <a:lstStyle/>
                    <a:p>
                      <a:r>
                        <a:rPr lang="de-DE" sz="900" dirty="0"/>
                        <a:t>h</a:t>
                      </a:r>
                    </a:p>
                  </a:txBody>
                  <a:tcPr>
                    <a:noFill/>
                  </a:tcPr>
                </a:tc>
                <a:tc>
                  <a:txBody>
                    <a:bodyPr/>
                    <a:lstStyle/>
                    <a:p>
                      <a:r>
                        <a:rPr lang="de-DE" sz="900" dirty="0"/>
                        <a:t>i</a:t>
                      </a:r>
                    </a:p>
                  </a:txBody>
                  <a:tcPr>
                    <a:noFill/>
                  </a:tcPr>
                </a:tc>
                <a:tc>
                  <a:txBody>
                    <a:bodyPr/>
                    <a:lstStyle/>
                    <a:p>
                      <a:r>
                        <a:rPr lang="de-DE" sz="900" dirty="0"/>
                        <a:t>j</a:t>
                      </a:r>
                    </a:p>
                  </a:txBody>
                  <a:tcPr>
                    <a:noFill/>
                  </a:tcPr>
                </a:tc>
                <a:tc>
                  <a:txBody>
                    <a:bodyPr/>
                    <a:lstStyle/>
                    <a:p>
                      <a:r>
                        <a:rPr lang="de-DE" sz="900" dirty="0"/>
                        <a:t>k</a:t>
                      </a:r>
                    </a:p>
                  </a:txBody>
                  <a:tcPr>
                    <a:noFill/>
                  </a:tcPr>
                </a:tc>
                <a:extLst>
                  <a:ext uri="{0D108BD9-81ED-4DB2-BD59-A6C34878D82A}">
                    <a16:rowId xmlns:a16="http://schemas.microsoft.com/office/drawing/2014/main" val="10000"/>
                  </a:ext>
                </a:extLst>
              </a:tr>
              <a:tr h="249421">
                <a:tc>
                  <a:txBody>
                    <a:bodyPr/>
                    <a:lstStyle/>
                    <a:p>
                      <a:r>
                        <a:rPr lang="de-DE" sz="900" dirty="0"/>
                        <a:t>2</a:t>
                      </a:r>
                    </a:p>
                  </a:txBody>
                  <a:tcPr>
                    <a:noFill/>
                  </a:tcPr>
                </a:tc>
                <a:tc>
                  <a:txBody>
                    <a:bodyPr/>
                    <a:lstStyle/>
                    <a:p>
                      <a:endParaRPr lang="de-DE" sz="900" dirty="0"/>
                    </a:p>
                  </a:txBody>
                  <a:tcPr>
                    <a:solidFill>
                      <a:schemeClr val="accent6"/>
                    </a:solidFill>
                  </a:tcPr>
                </a:tc>
                <a:tc>
                  <a:txBody>
                    <a:bodyPr/>
                    <a:lstStyle/>
                    <a:p>
                      <a:endParaRPr lang="de-DE" sz="900" dirty="0"/>
                    </a:p>
                  </a:txBody>
                  <a:tcPr>
                    <a:solidFill>
                      <a:schemeClr val="accent6"/>
                    </a:solidFill>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solidFill>
                      <a:schemeClr val="accent5"/>
                    </a:solidFill>
                  </a:tcPr>
                </a:tc>
                <a:tc>
                  <a:txBody>
                    <a:bodyPr/>
                    <a:lstStyle/>
                    <a:p>
                      <a:endParaRPr lang="de-DE" sz="900" dirty="0"/>
                    </a:p>
                  </a:txBody>
                  <a:tcPr/>
                </a:tc>
                <a:tc>
                  <a:txBody>
                    <a:bodyPr/>
                    <a:lstStyle/>
                    <a:p>
                      <a:endParaRPr lang="de-DE" sz="900" dirty="0"/>
                    </a:p>
                  </a:txBody>
                  <a:tcPr/>
                </a:tc>
                <a:tc>
                  <a:txBody>
                    <a:bodyPr/>
                    <a:lstStyle/>
                    <a:p>
                      <a:endParaRPr lang="de-DE" sz="900" dirty="0"/>
                    </a:p>
                  </a:txBody>
                  <a:tcPr>
                    <a:solidFill>
                      <a:schemeClr val="accent5"/>
                    </a:solidFill>
                  </a:tcPr>
                </a:tc>
                <a:tc>
                  <a:txBody>
                    <a:bodyPr/>
                    <a:lstStyle/>
                    <a:p>
                      <a:endParaRPr lang="de-DE" sz="900" dirty="0"/>
                    </a:p>
                  </a:txBody>
                  <a:tcPr>
                    <a:solidFill>
                      <a:schemeClr val="accent5"/>
                    </a:solidFill>
                  </a:tcPr>
                </a:tc>
                <a:tc>
                  <a:txBody>
                    <a:bodyPr/>
                    <a:lstStyle/>
                    <a:p>
                      <a:endParaRPr lang="de-DE" sz="900" dirty="0"/>
                    </a:p>
                  </a:txBody>
                  <a:tcPr/>
                </a:tc>
                <a:extLst>
                  <a:ext uri="{0D108BD9-81ED-4DB2-BD59-A6C34878D82A}">
                    <a16:rowId xmlns:a16="http://schemas.microsoft.com/office/drawing/2014/main" val="10001"/>
                  </a:ext>
                </a:extLst>
              </a:tr>
              <a:tr h="249421">
                <a:tc>
                  <a:txBody>
                    <a:bodyPr/>
                    <a:lstStyle/>
                    <a:p>
                      <a:r>
                        <a:rPr lang="de-DE" sz="900" dirty="0"/>
                        <a:t>3</a:t>
                      </a:r>
                    </a:p>
                  </a:txBody>
                  <a:tcPr>
                    <a:noFill/>
                  </a:tcPr>
                </a:tc>
                <a:tc>
                  <a:txBody>
                    <a:bodyPr/>
                    <a:lstStyle/>
                    <a:p>
                      <a:endParaRPr lang="de-DE" sz="900" dirty="0"/>
                    </a:p>
                  </a:txBody>
                  <a:tcPr>
                    <a:solidFill>
                      <a:schemeClr val="accent5"/>
                    </a:solidFill>
                  </a:tcPr>
                </a:tc>
                <a:tc>
                  <a:txBody>
                    <a:bodyPr/>
                    <a:lstStyle/>
                    <a:p>
                      <a:endParaRPr lang="de-DE" sz="900" dirty="0"/>
                    </a:p>
                  </a:txBody>
                  <a:tcPr/>
                </a:tc>
                <a:tc>
                  <a:txBody>
                    <a:bodyPr/>
                    <a:lstStyle/>
                    <a:p>
                      <a:endParaRPr lang="de-DE" sz="900" dirty="0"/>
                    </a:p>
                  </a:txBody>
                  <a:tcPr>
                    <a:solidFill>
                      <a:schemeClr val="accent6"/>
                    </a:solidFill>
                  </a:tcPr>
                </a:tc>
                <a:tc>
                  <a:txBody>
                    <a:bodyPr/>
                    <a:lstStyle/>
                    <a:p>
                      <a:endParaRPr lang="de-DE" sz="900" dirty="0"/>
                    </a:p>
                  </a:txBody>
                  <a:tcPr>
                    <a:solidFill>
                      <a:schemeClr val="accent6"/>
                    </a:solidFill>
                  </a:tcPr>
                </a:tc>
                <a:tc>
                  <a:txBody>
                    <a:bodyPr/>
                    <a:lstStyle/>
                    <a:p>
                      <a:endParaRPr lang="de-DE" sz="900"/>
                    </a:p>
                  </a:txBody>
                  <a:tcPr/>
                </a:tc>
                <a:tc>
                  <a:txBody>
                    <a:bodyPr/>
                    <a:lstStyle/>
                    <a:p>
                      <a:endParaRPr lang="de-DE" sz="900" dirty="0"/>
                    </a:p>
                  </a:txBody>
                  <a:tcPr/>
                </a:tc>
                <a:tc>
                  <a:txBody>
                    <a:bodyPr/>
                    <a:lstStyle/>
                    <a:p>
                      <a:endParaRPr lang="de-DE" sz="900" dirty="0"/>
                    </a:p>
                  </a:txBody>
                  <a:tcPr>
                    <a:solidFill>
                      <a:schemeClr val="accent5"/>
                    </a:solidFill>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val="10002"/>
                  </a:ext>
                </a:extLst>
              </a:tr>
              <a:tr h="249421">
                <a:tc>
                  <a:txBody>
                    <a:bodyPr/>
                    <a:lstStyle/>
                    <a:p>
                      <a:r>
                        <a:rPr lang="de-DE" sz="900" dirty="0"/>
                        <a:t>4</a:t>
                      </a:r>
                    </a:p>
                  </a:txBody>
                  <a:tcPr>
                    <a:noFill/>
                  </a:tcPr>
                </a:tc>
                <a:tc>
                  <a:txBody>
                    <a:bodyPr/>
                    <a:lstStyle/>
                    <a:p>
                      <a:endParaRPr lang="de-DE" sz="900"/>
                    </a:p>
                  </a:txBody>
                  <a:tcPr/>
                </a:tc>
                <a:tc>
                  <a:txBody>
                    <a:bodyPr/>
                    <a:lstStyle/>
                    <a:p>
                      <a:endParaRPr lang="de-DE" sz="900"/>
                    </a:p>
                  </a:txBody>
                  <a:tcPr/>
                </a:tc>
                <a:tc>
                  <a:txBody>
                    <a:bodyPr/>
                    <a:lstStyle/>
                    <a:p>
                      <a:endParaRPr lang="de-DE" sz="900" dirty="0"/>
                    </a:p>
                  </a:txBody>
                  <a:tcPr>
                    <a:solidFill>
                      <a:schemeClr val="accent5"/>
                    </a:solidFill>
                  </a:tcPr>
                </a:tc>
                <a:tc>
                  <a:txBody>
                    <a:bodyPr/>
                    <a:lstStyle/>
                    <a:p>
                      <a:endParaRPr lang="de-DE" sz="900" dirty="0"/>
                    </a:p>
                  </a:txBody>
                  <a:tcPr/>
                </a:tc>
                <a:tc>
                  <a:txBody>
                    <a:bodyPr/>
                    <a:lstStyle/>
                    <a:p>
                      <a:endParaRPr lang="de-DE" sz="900" dirty="0"/>
                    </a:p>
                  </a:txBody>
                  <a:tcPr>
                    <a:solidFill>
                      <a:schemeClr val="accent6"/>
                    </a:solidFill>
                  </a:tcPr>
                </a:tc>
                <a:tc>
                  <a:txBody>
                    <a:bodyPr/>
                    <a:lstStyle/>
                    <a:p>
                      <a:endParaRPr lang="de-DE" sz="900" dirty="0"/>
                    </a:p>
                  </a:txBody>
                  <a:tcPr/>
                </a:tc>
                <a:tc>
                  <a:txBody>
                    <a:bodyPr/>
                    <a:lstStyle/>
                    <a:p>
                      <a:endParaRPr lang="de-DE" sz="900"/>
                    </a:p>
                  </a:txBody>
                  <a:tcPr/>
                </a:tc>
                <a:tc>
                  <a:txBody>
                    <a:bodyPr/>
                    <a:lstStyle/>
                    <a:p>
                      <a:endParaRPr lang="de-DE" sz="900"/>
                    </a:p>
                  </a:txBody>
                  <a:tcPr/>
                </a:tc>
                <a:tc>
                  <a:txBody>
                    <a:bodyPr/>
                    <a:lstStyle/>
                    <a:p>
                      <a:endParaRPr lang="de-DE" sz="900"/>
                    </a:p>
                  </a:txBody>
                  <a:tcPr/>
                </a:tc>
                <a:tc>
                  <a:txBody>
                    <a:bodyPr/>
                    <a:lstStyle/>
                    <a:p>
                      <a:endParaRPr lang="de-DE" sz="900"/>
                    </a:p>
                  </a:txBody>
                  <a:tcPr/>
                </a:tc>
                <a:tc>
                  <a:txBody>
                    <a:bodyPr/>
                    <a:lstStyle/>
                    <a:p>
                      <a:endParaRPr lang="de-DE" sz="900"/>
                    </a:p>
                  </a:txBody>
                  <a:tcPr/>
                </a:tc>
                <a:extLst>
                  <a:ext uri="{0D108BD9-81ED-4DB2-BD59-A6C34878D82A}">
                    <a16:rowId xmlns:a16="http://schemas.microsoft.com/office/drawing/2014/main" val="10003"/>
                  </a:ext>
                </a:extLst>
              </a:tr>
              <a:tr h="249421">
                <a:tc>
                  <a:txBody>
                    <a:bodyPr/>
                    <a:lstStyle/>
                    <a:p>
                      <a:r>
                        <a:rPr lang="de-DE" sz="900" dirty="0"/>
                        <a:t>5</a:t>
                      </a:r>
                    </a:p>
                  </a:txBody>
                  <a:tcPr>
                    <a:noFill/>
                  </a:tcPr>
                </a:tc>
                <a:tc>
                  <a:txBody>
                    <a:bodyPr/>
                    <a:lstStyle/>
                    <a:p>
                      <a:endParaRPr lang="de-DE" sz="900" dirty="0"/>
                    </a:p>
                  </a:txBody>
                  <a:tcPr/>
                </a:tc>
                <a:tc>
                  <a:txBody>
                    <a:bodyPr/>
                    <a:lstStyle/>
                    <a:p>
                      <a:endParaRPr lang="de-DE" sz="900" dirty="0"/>
                    </a:p>
                  </a:txBody>
                  <a:tcPr/>
                </a:tc>
                <a:tc>
                  <a:txBody>
                    <a:bodyPr/>
                    <a:lstStyle/>
                    <a:p>
                      <a:endParaRPr lang="de-DE" sz="900"/>
                    </a:p>
                  </a:txBody>
                  <a:tcPr/>
                </a:tc>
                <a:tc>
                  <a:txBody>
                    <a:bodyPr/>
                    <a:lstStyle/>
                    <a:p>
                      <a:endParaRPr lang="de-DE" sz="900"/>
                    </a:p>
                  </a:txBody>
                  <a:tcPr/>
                </a:tc>
                <a:tc>
                  <a:txBody>
                    <a:bodyPr/>
                    <a:lstStyle/>
                    <a:p>
                      <a:endParaRPr lang="de-DE" sz="900" dirty="0"/>
                    </a:p>
                  </a:txBody>
                  <a:tcPr>
                    <a:solidFill>
                      <a:schemeClr val="accent5"/>
                    </a:solidFill>
                  </a:tcPr>
                </a:tc>
                <a:tc>
                  <a:txBody>
                    <a:bodyPr/>
                    <a:lstStyle/>
                    <a:p>
                      <a:endParaRPr lang="de-DE" sz="900" dirty="0"/>
                    </a:p>
                  </a:txBody>
                  <a:tcPr>
                    <a:solidFill>
                      <a:schemeClr val="accent6"/>
                    </a:solidFill>
                  </a:tcPr>
                </a:tc>
                <a:tc>
                  <a:txBody>
                    <a:bodyPr/>
                    <a:lstStyle/>
                    <a:p>
                      <a:endParaRPr lang="de-DE" sz="900" dirty="0"/>
                    </a:p>
                  </a:txBody>
                  <a:tcPr>
                    <a:solidFill>
                      <a:schemeClr val="accent6"/>
                    </a:solidFill>
                  </a:tcPr>
                </a:tc>
                <a:tc>
                  <a:txBody>
                    <a:bodyPr/>
                    <a:lstStyle/>
                    <a:p>
                      <a:endParaRPr lang="de-DE" sz="900"/>
                    </a:p>
                  </a:txBody>
                  <a:tcPr/>
                </a:tc>
                <a:tc>
                  <a:txBody>
                    <a:bodyPr/>
                    <a:lstStyle/>
                    <a:p>
                      <a:endParaRPr lang="de-DE" sz="900"/>
                    </a:p>
                  </a:txBody>
                  <a:tcPr/>
                </a:tc>
                <a:tc>
                  <a:txBody>
                    <a:bodyPr/>
                    <a:lstStyle/>
                    <a:p>
                      <a:endParaRPr lang="de-DE" sz="900"/>
                    </a:p>
                  </a:txBody>
                  <a:tcPr/>
                </a:tc>
                <a:tc>
                  <a:txBody>
                    <a:bodyPr/>
                    <a:lstStyle/>
                    <a:p>
                      <a:endParaRPr lang="de-DE" sz="900" dirty="0"/>
                    </a:p>
                  </a:txBody>
                  <a:tcPr>
                    <a:solidFill>
                      <a:schemeClr val="accent5"/>
                    </a:solidFill>
                  </a:tcPr>
                </a:tc>
                <a:extLst>
                  <a:ext uri="{0D108BD9-81ED-4DB2-BD59-A6C34878D82A}">
                    <a16:rowId xmlns:a16="http://schemas.microsoft.com/office/drawing/2014/main" val="10004"/>
                  </a:ext>
                </a:extLst>
              </a:tr>
              <a:tr h="249421">
                <a:tc>
                  <a:txBody>
                    <a:bodyPr/>
                    <a:lstStyle/>
                    <a:p>
                      <a:r>
                        <a:rPr lang="de-DE" sz="900" dirty="0"/>
                        <a:t>6</a:t>
                      </a:r>
                    </a:p>
                  </a:txBody>
                  <a:tcPr>
                    <a:noFill/>
                  </a:tcPr>
                </a:tc>
                <a:tc>
                  <a:txBody>
                    <a:bodyPr/>
                    <a:lstStyle/>
                    <a:p>
                      <a:endParaRPr lang="de-DE" sz="900"/>
                    </a:p>
                  </a:txBody>
                  <a:tcPr/>
                </a:tc>
                <a:tc>
                  <a:txBody>
                    <a:bodyPr/>
                    <a:lstStyle/>
                    <a:p>
                      <a:endParaRPr lang="de-DE" sz="900" dirty="0"/>
                    </a:p>
                  </a:txBody>
                  <a:tcPr>
                    <a:solidFill>
                      <a:schemeClr val="accent5"/>
                    </a:solidFill>
                  </a:tcPr>
                </a:tc>
                <a:tc>
                  <a:txBody>
                    <a:bodyPr/>
                    <a:lstStyle/>
                    <a:p>
                      <a:endParaRPr lang="de-DE" sz="900"/>
                    </a:p>
                  </a:txBody>
                  <a:tcPr/>
                </a:tc>
                <a:tc>
                  <a:txBody>
                    <a:bodyPr/>
                    <a:lstStyle/>
                    <a:p>
                      <a:endParaRPr lang="de-DE" sz="900"/>
                    </a:p>
                  </a:txBody>
                  <a:tcPr/>
                </a:tc>
                <a:tc>
                  <a:txBody>
                    <a:bodyPr/>
                    <a:lstStyle/>
                    <a:p>
                      <a:endParaRPr lang="de-DE" sz="900"/>
                    </a:p>
                  </a:txBody>
                  <a:tcPr/>
                </a:tc>
                <a:tc>
                  <a:txBody>
                    <a:bodyPr/>
                    <a:lstStyle/>
                    <a:p>
                      <a:endParaRPr lang="de-DE" sz="900"/>
                    </a:p>
                  </a:txBody>
                  <a:tcPr/>
                </a:tc>
                <a:tc>
                  <a:txBody>
                    <a:bodyPr/>
                    <a:lstStyle/>
                    <a:p>
                      <a:endParaRPr lang="de-DE" sz="900" dirty="0"/>
                    </a:p>
                  </a:txBody>
                  <a:tcPr/>
                </a:tc>
                <a:tc>
                  <a:txBody>
                    <a:bodyPr/>
                    <a:lstStyle/>
                    <a:p>
                      <a:endParaRPr lang="de-DE" sz="900" dirty="0"/>
                    </a:p>
                  </a:txBody>
                  <a:tcPr>
                    <a:solidFill>
                      <a:schemeClr val="accent5"/>
                    </a:solidFill>
                  </a:tcPr>
                </a:tc>
                <a:tc>
                  <a:txBody>
                    <a:bodyPr/>
                    <a:lstStyle/>
                    <a:p>
                      <a:endParaRPr lang="de-DE" sz="900" dirty="0"/>
                    </a:p>
                  </a:txBody>
                  <a:tcPr/>
                </a:tc>
                <a:tc>
                  <a:txBody>
                    <a:bodyPr/>
                    <a:lstStyle/>
                    <a:p>
                      <a:endParaRPr lang="de-DE" sz="900" dirty="0"/>
                    </a:p>
                  </a:txBody>
                  <a:tcPr/>
                </a:tc>
                <a:tc>
                  <a:txBody>
                    <a:bodyPr/>
                    <a:lstStyle/>
                    <a:p>
                      <a:endParaRPr lang="de-DE" sz="900" dirty="0"/>
                    </a:p>
                  </a:txBody>
                  <a:tcPr/>
                </a:tc>
                <a:extLst>
                  <a:ext uri="{0D108BD9-81ED-4DB2-BD59-A6C34878D82A}">
                    <a16:rowId xmlns:a16="http://schemas.microsoft.com/office/drawing/2014/main" val="10005"/>
                  </a:ext>
                </a:extLst>
              </a:tr>
              <a:tr h="249421">
                <a:tc>
                  <a:txBody>
                    <a:bodyPr/>
                    <a:lstStyle/>
                    <a:p>
                      <a:r>
                        <a:rPr lang="de-DE" sz="900" dirty="0"/>
                        <a:t>7</a:t>
                      </a:r>
                    </a:p>
                  </a:txBody>
                  <a:tcPr>
                    <a:noFill/>
                  </a:tcPr>
                </a:tc>
                <a:tc>
                  <a:txBody>
                    <a:bodyPr/>
                    <a:lstStyle/>
                    <a:p>
                      <a:endParaRPr lang="de-DE" sz="900" dirty="0"/>
                    </a:p>
                  </a:txBody>
                  <a:tcPr/>
                </a:tc>
                <a:tc>
                  <a:txBody>
                    <a:bodyPr/>
                    <a:lstStyle/>
                    <a:p>
                      <a:endParaRPr lang="de-DE" sz="900"/>
                    </a:p>
                  </a:txBody>
                  <a:tcPr/>
                </a:tc>
                <a:tc>
                  <a:txBody>
                    <a:bodyPr/>
                    <a:lstStyle/>
                    <a:p>
                      <a:endParaRPr lang="de-DE" sz="900"/>
                    </a:p>
                  </a:txBody>
                  <a:tcPr/>
                </a:tc>
                <a:tc>
                  <a:txBody>
                    <a:bodyPr/>
                    <a:lstStyle/>
                    <a:p>
                      <a:endParaRPr lang="de-DE" sz="900" dirty="0"/>
                    </a:p>
                  </a:txBody>
                  <a:tcPr>
                    <a:solidFill>
                      <a:schemeClr val="accent5"/>
                    </a:solidFill>
                  </a:tcPr>
                </a:tc>
                <a:tc>
                  <a:txBody>
                    <a:bodyPr/>
                    <a:lstStyle/>
                    <a:p>
                      <a:endParaRPr lang="de-DE" sz="900" dirty="0"/>
                    </a:p>
                  </a:txBody>
                  <a:tcPr/>
                </a:tc>
                <a:tc>
                  <a:txBody>
                    <a:bodyPr/>
                    <a:lstStyle/>
                    <a:p>
                      <a:endParaRPr lang="de-DE" sz="900"/>
                    </a:p>
                  </a:txBody>
                  <a:tcPr/>
                </a:tc>
                <a:tc>
                  <a:txBody>
                    <a:bodyPr/>
                    <a:lstStyle/>
                    <a:p>
                      <a:endParaRPr lang="de-DE" sz="900"/>
                    </a:p>
                  </a:txBody>
                  <a:tcPr/>
                </a:tc>
                <a:tc>
                  <a:txBody>
                    <a:bodyPr/>
                    <a:lstStyle/>
                    <a:p>
                      <a:endParaRPr lang="de-DE" sz="900" dirty="0"/>
                    </a:p>
                  </a:txBody>
                  <a:tcPr>
                    <a:solidFill>
                      <a:schemeClr val="accent6"/>
                    </a:solidFill>
                  </a:tcPr>
                </a:tc>
                <a:tc>
                  <a:txBody>
                    <a:bodyPr/>
                    <a:lstStyle/>
                    <a:p>
                      <a:endParaRPr lang="de-DE" sz="900" dirty="0"/>
                    </a:p>
                  </a:txBody>
                  <a:tcPr>
                    <a:solidFill>
                      <a:schemeClr val="accent6"/>
                    </a:solidFill>
                  </a:tcPr>
                </a:tc>
                <a:tc>
                  <a:txBody>
                    <a:bodyPr/>
                    <a:lstStyle/>
                    <a:p>
                      <a:endParaRPr lang="de-DE" sz="900"/>
                    </a:p>
                  </a:txBody>
                  <a:tcPr/>
                </a:tc>
                <a:tc>
                  <a:txBody>
                    <a:bodyPr/>
                    <a:lstStyle/>
                    <a:p>
                      <a:endParaRPr lang="de-DE" sz="900"/>
                    </a:p>
                  </a:txBody>
                  <a:tcPr/>
                </a:tc>
                <a:extLst>
                  <a:ext uri="{0D108BD9-81ED-4DB2-BD59-A6C34878D82A}">
                    <a16:rowId xmlns:a16="http://schemas.microsoft.com/office/drawing/2014/main" val="10006"/>
                  </a:ext>
                </a:extLst>
              </a:tr>
              <a:tr h="249421">
                <a:tc>
                  <a:txBody>
                    <a:bodyPr/>
                    <a:lstStyle/>
                    <a:p>
                      <a:r>
                        <a:rPr lang="de-DE" sz="900" dirty="0"/>
                        <a:t>9</a:t>
                      </a:r>
                    </a:p>
                  </a:txBody>
                  <a:tcPr>
                    <a:noFill/>
                  </a:tcPr>
                </a:tc>
                <a:tc>
                  <a:txBody>
                    <a:bodyPr/>
                    <a:lstStyle/>
                    <a:p>
                      <a:endParaRPr lang="de-DE" sz="900" dirty="0"/>
                    </a:p>
                  </a:txBody>
                  <a:tcPr/>
                </a:tc>
                <a:tc>
                  <a:txBody>
                    <a:bodyPr/>
                    <a:lstStyle/>
                    <a:p>
                      <a:endParaRPr lang="de-DE" sz="900"/>
                    </a:p>
                  </a:txBody>
                  <a:tcPr/>
                </a:tc>
                <a:tc>
                  <a:txBody>
                    <a:bodyPr/>
                    <a:lstStyle/>
                    <a:p>
                      <a:endParaRPr lang="de-DE" sz="900" dirty="0"/>
                    </a:p>
                  </a:txBody>
                  <a:tcPr/>
                </a:tc>
                <a:tc>
                  <a:txBody>
                    <a:bodyPr/>
                    <a:lstStyle/>
                    <a:p>
                      <a:endParaRPr lang="de-DE" sz="900" dirty="0"/>
                    </a:p>
                  </a:txBody>
                  <a:tcPr/>
                </a:tc>
                <a:tc>
                  <a:txBody>
                    <a:bodyPr/>
                    <a:lstStyle/>
                    <a:p>
                      <a:endParaRPr lang="de-DE" sz="900"/>
                    </a:p>
                  </a:txBody>
                  <a:tcPr/>
                </a:tc>
                <a:tc>
                  <a:txBody>
                    <a:bodyPr/>
                    <a:lstStyle/>
                    <a:p>
                      <a:endParaRPr lang="de-DE" sz="90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a:p>
                  </a:txBody>
                  <a:tcPr>
                    <a:solidFill>
                      <a:schemeClr val="accent6"/>
                    </a:solidFill>
                  </a:tcPr>
                </a:tc>
                <a:tc>
                  <a:txBody>
                    <a:bodyPr/>
                    <a:lstStyle/>
                    <a:p>
                      <a:endParaRPr lang="de-DE" sz="900" dirty="0"/>
                    </a:p>
                  </a:txBody>
                  <a:tcPr>
                    <a:solidFill>
                      <a:schemeClr val="accent6"/>
                    </a:solidFill>
                  </a:tcPr>
                </a:tc>
                <a:extLst>
                  <a:ext uri="{0D108BD9-81ED-4DB2-BD59-A6C34878D82A}">
                    <a16:rowId xmlns:a16="http://schemas.microsoft.com/office/drawing/2014/main" val="10007"/>
                  </a:ext>
                </a:extLst>
              </a:tr>
            </a:tbl>
          </a:graphicData>
        </a:graphic>
      </p:graphicFrame>
      <p:grpSp>
        <p:nvGrpSpPr>
          <p:cNvPr id="3" name="Group 2">
            <a:extLst>
              <a:ext uri="{FF2B5EF4-FFF2-40B4-BE49-F238E27FC236}">
                <a16:creationId xmlns:a16="http://schemas.microsoft.com/office/drawing/2014/main" id="{AF6076A0-37BC-4BDC-A70F-FDD86E5B5911}"/>
              </a:ext>
            </a:extLst>
          </p:cNvPr>
          <p:cNvGrpSpPr/>
          <p:nvPr/>
        </p:nvGrpSpPr>
        <p:grpSpPr>
          <a:xfrm>
            <a:off x="8657814" y="1027906"/>
            <a:ext cx="2305050" cy="2519363"/>
            <a:chOff x="9134355" y="565943"/>
            <a:chExt cx="2305050" cy="2519363"/>
          </a:xfrm>
        </p:grpSpPr>
        <p:grpSp>
          <p:nvGrpSpPr>
            <p:cNvPr id="7" name="Group 6">
              <a:extLst>
                <a:ext uri="{FF2B5EF4-FFF2-40B4-BE49-F238E27FC236}">
                  <a16:creationId xmlns:a16="http://schemas.microsoft.com/office/drawing/2014/main" id="{07C16C81-2AF8-4989-B946-958CDA7B39CC}"/>
                </a:ext>
              </a:extLst>
            </p:cNvPr>
            <p:cNvGrpSpPr/>
            <p:nvPr/>
          </p:nvGrpSpPr>
          <p:grpSpPr>
            <a:xfrm>
              <a:off x="9134355" y="565943"/>
              <a:ext cx="2305050" cy="2519363"/>
              <a:chOff x="6443663" y="2133600"/>
              <a:chExt cx="2305050" cy="2519363"/>
            </a:xfrm>
          </p:grpSpPr>
          <p:sp>
            <p:nvSpPr>
              <p:cNvPr id="9" name="Rectangle 8">
                <a:extLst>
                  <a:ext uri="{FF2B5EF4-FFF2-40B4-BE49-F238E27FC236}">
                    <a16:creationId xmlns:a16="http://schemas.microsoft.com/office/drawing/2014/main" id="{90FD90A0-5E97-47EF-8EA3-E474F76427E3}"/>
                  </a:ext>
                </a:extLst>
              </p:cNvPr>
              <p:cNvSpPr/>
              <p:nvPr/>
            </p:nvSpPr>
            <p:spPr>
              <a:xfrm>
                <a:off x="7092950" y="2852738"/>
                <a:ext cx="504825" cy="358775"/>
              </a:xfrm>
              <a:prstGeom prst="rect">
                <a:avLst/>
              </a:prstGeom>
              <a:solidFill>
                <a:schemeClr val="bg1">
                  <a:lumMod val="85000"/>
                </a:schemeClr>
              </a:solidFill>
              <a:ln w="9525">
                <a:solidFill>
                  <a:srgbClr val="808080"/>
                </a:solidFill>
                <a:round/>
                <a:headEnd/>
                <a:tailEnd/>
              </a:ln>
            </p:spPr>
            <p:txBody>
              <a:bodyPr vert="horz" wrap="square" lIns="91440" tIns="45720" rIns="91440" bIns="45720" numCol="1" anchor="ctr" anchorCtr="0" compatLnSpc="1">
                <a:prstTxWarp prst="textNoShape">
                  <a:avLst/>
                </a:prstTxWarp>
              </a:bodyPr>
              <a:lstStyle/>
              <a:p>
                <a:pPr algn="ctr"/>
                <a:r>
                  <a:rPr lang="de-DE" sz="1600" dirty="0">
                    <a:solidFill>
                      <a:srgbClr val="4D4D4D"/>
                    </a:solidFill>
                    <a:latin typeface="DejaVu Sans" pitchFamily="34" charset="0"/>
                    <a:ea typeface="DejaVu Sans" pitchFamily="34" charset="0"/>
                    <a:cs typeface="DejaVu Sans" pitchFamily="34" charset="0"/>
                  </a:rPr>
                  <a:t>2</a:t>
                </a:r>
              </a:p>
            </p:txBody>
          </p:sp>
          <p:sp>
            <p:nvSpPr>
              <p:cNvPr id="10" name="Rectangle 9">
                <a:extLst>
                  <a:ext uri="{FF2B5EF4-FFF2-40B4-BE49-F238E27FC236}">
                    <a16:creationId xmlns:a16="http://schemas.microsoft.com/office/drawing/2014/main" id="{54E10152-B397-4354-AB50-6E1BB42C63D4}"/>
                  </a:ext>
                </a:extLst>
              </p:cNvPr>
              <p:cNvSpPr/>
              <p:nvPr/>
            </p:nvSpPr>
            <p:spPr>
              <a:xfrm>
                <a:off x="7667625" y="2133600"/>
                <a:ext cx="504825" cy="360363"/>
              </a:xfrm>
              <a:prstGeom prst="rect">
                <a:avLst/>
              </a:prstGeom>
              <a:solidFill>
                <a:schemeClr val="bg1">
                  <a:lumMod val="85000"/>
                </a:schemeClr>
              </a:solidFill>
              <a:ln w="9525">
                <a:solidFill>
                  <a:srgbClr val="808080"/>
                </a:solidFill>
                <a:round/>
                <a:headEnd/>
                <a:tailEnd/>
              </a:ln>
            </p:spPr>
            <p:txBody>
              <a:bodyPr vert="horz" wrap="square" lIns="91440" tIns="45720" rIns="91440" bIns="45720" numCol="1" anchor="ctr" anchorCtr="0" compatLnSpc="1">
                <a:prstTxWarp prst="textNoShape">
                  <a:avLst/>
                </a:prstTxWarp>
              </a:bodyPr>
              <a:lstStyle/>
              <a:p>
                <a:pPr algn="ctr"/>
                <a:r>
                  <a:rPr lang="de-DE" sz="1600" dirty="0">
                    <a:solidFill>
                      <a:srgbClr val="4D4D4D"/>
                    </a:solidFill>
                    <a:latin typeface="DejaVu Sans" pitchFamily="34" charset="0"/>
                    <a:ea typeface="DejaVu Sans" pitchFamily="34" charset="0"/>
                    <a:cs typeface="DejaVu Sans" pitchFamily="34" charset="0"/>
                  </a:rPr>
                  <a:t>9</a:t>
                </a:r>
              </a:p>
            </p:txBody>
          </p:sp>
          <p:sp>
            <p:nvSpPr>
              <p:cNvPr id="11" name="Rectangle 17">
                <a:extLst>
                  <a:ext uri="{FF2B5EF4-FFF2-40B4-BE49-F238E27FC236}">
                    <a16:creationId xmlns:a16="http://schemas.microsoft.com/office/drawing/2014/main" id="{BDD514CC-7849-46ED-81A1-CE88C0D7AF34}"/>
                  </a:ext>
                </a:extLst>
              </p:cNvPr>
              <p:cNvSpPr/>
              <p:nvPr/>
            </p:nvSpPr>
            <p:spPr>
              <a:xfrm>
                <a:off x="8243888" y="2852738"/>
                <a:ext cx="504825" cy="360362"/>
              </a:xfrm>
              <a:prstGeom prst="rect">
                <a:avLst/>
              </a:prstGeom>
              <a:solidFill>
                <a:schemeClr val="bg1">
                  <a:lumMod val="85000"/>
                </a:schemeClr>
              </a:solidFill>
              <a:ln w="9525">
                <a:solidFill>
                  <a:srgbClr val="808080"/>
                </a:solidFill>
                <a:round/>
                <a:headEnd/>
                <a:tailEnd/>
              </a:ln>
            </p:spPr>
            <p:txBody>
              <a:bodyPr vert="horz" wrap="square" lIns="91440" tIns="45720" rIns="91440" bIns="45720" numCol="1" anchor="ctr" anchorCtr="0" compatLnSpc="1">
                <a:prstTxWarp prst="textNoShape">
                  <a:avLst/>
                </a:prstTxWarp>
              </a:bodyPr>
              <a:lstStyle/>
              <a:p>
                <a:pPr algn="ctr"/>
                <a:r>
                  <a:rPr lang="de-DE" sz="1600">
                    <a:solidFill>
                      <a:srgbClr val="4D4D4D"/>
                    </a:solidFill>
                    <a:latin typeface="DejaVu Sans" pitchFamily="34" charset="0"/>
                    <a:ea typeface="DejaVu Sans" pitchFamily="34" charset="0"/>
                    <a:cs typeface="DejaVu Sans" pitchFamily="34" charset="0"/>
                  </a:rPr>
                  <a:t>5</a:t>
                </a:r>
              </a:p>
            </p:txBody>
          </p:sp>
          <p:sp>
            <p:nvSpPr>
              <p:cNvPr id="12" name="Rectangle 9">
                <a:extLst>
                  <a:ext uri="{FF2B5EF4-FFF2-40B4-BE49-F238E27FC236}">
                    <a16:creationId xmlns:a16="http://schemas.microsoft.com/office/drawing/2014/main" id="{1919DFD9-DE56-4C6C-B4CB-EEDD3ECBB20A}"/>
                  </a:ext>
                </a:extLst>
              </p:cNvPr>
              <p:cNvSpPr/>
              <p:nvPr/>
            </p:nvSpPr>
            <p:spPr>
              <a:xfrm>
                <a:off x="6443663" y="3573463"/>
                <a:ext cx="504825" cy="358775"/>
              </a:xfrm>
              <a:prstGeom prst="rect">
                <a:avLst/>
              </a:prstGeom>
              <a:solidFill>
                <a:schemeClr val="bg1">
                  <a:lumMod val="85000"/>
                </a:schemeClr>
              </a:solidFill>
              <a:ln w="9525">
                <a:solidFill>
                  <a:srgbClr val="808080"/>
                </a:solidFill>
                <a:round/>
                <a:headEnd/>
                <a:tailEnd/>
              </a:ln>
            </p:spPr>
            <p:txBody>
              <a:bodyPr vert="horz" wrap="square" lIns="91440" tIns="45720" rIns="91440" bIns="45720" numCol="1" anchor="ctr" anchorCtr="0" compatLnSpc="1">
                <a:prstTxWarp prst="textNoShape">
                  <a:avLst/>
                </a:prstTxWarp>
              </a:bodyPr>
              <a:lstStyle/>
              <a:p>
                <a:pPr algn="ctr"/>
                <a:r>
                  <a:rPr lang="de-DE" sz="1600" dirty="0">
                    <a:solidFill>
                      <a:srgbClr val="4D4D4D"/>
                    </a:solidFill>
                    <a:latin typeface="DejaVu Sans" pitchFamily="34" charset="0"/>
                    <a:ea typeface="DejaVu Sans" pitchFamily="34" charset="0"/>
                    <a:cs typeface="DejaVu Sans" pitchFamily="34" charset="0"/>
                  </a:rPr>
                  <a:t>6</a:t>
                </a:r>
              </a:p>
            </p:txBody>
          </p:sp>
          <p:sp>
            <p:nvSpPr>
              <p:cNvPr id="13" name="Rectangle 9">
                <a:extLst>
                  <a:ext uri="{FF2B5EF4-FFF2-40B4-BE49-F238E27FC236}">
                    <a16:creationId xmlns:a16="http://schemas.microsoft.com/office/drawing/2014/main" id="{F5615DD1-D30B-4794-A20A-7EA66D0F0805}"/>
                  </a:ext>
                </a:extLst>
              </p:cNvPr>
              <p:cNvSpPr/>
              <p:nvPr/>
            </p:nvSpPr>
            <p:spPr>
              <a:xfrm>
                <a:off x="7740650" y="3573463"/>
                <a:ext cx="504825" cy="358775"/>
              </a:xfrm>
              <a:prstGeom prst="rect">
                <a:avLst/>
              </a:prstGeom>
              <a:solidFill>
                <a:schemeClr val="bg1">
                  <a:lumMod val="85000"/>
                </a:schemeClr>
              </a:solidFill>
              <a:ln w="9525">
                <a:solidFill>
                  <a:srgbClr val="808080"/>
                </a:solidFill>
                <a:round/>
                <a:headEnd/>
                <a:tailEnd/>
              </a:ln>
            </p:spPr>
            <p:txBody>
              <a:bodyPr vert="horz" wrap="square" lIns="91440" tIns="45720" rIns="91440" bIns="45720" numCol="1" anchor="ctr" anchorCtr="0" compatLnSpc="1">
                <a:prstTxWarp prst="textNoShape">
                  <a:avLst/>
                </a:prstTxWarp>
              </a:bodyPr>
              <a:lstStyle/>
              <a:p>
                <a:pPr algn="ctr"/>
                <a:r>
                  <a:rPr lang="de-DE" sz="1600">
                    <a:solidFill>
                      <a:srgbClr val="4D4D4D"/>
                    </a:solidFill>
                    <a:latin typeface="DejaVu Sans" pitchFamily="34" charset="0"/>
                    <a:ea typeface="DejaVu Sans" pitchFamily="34" charset="0"/>
                    <a:cs typeface="DejaVu Sans" pitchFamily="34" charset="0"/>
                  </a:rPr>
                  <a:t>3</a:t>
                </a:r>
              </a:p>
            </p:txBody>
          </p:sp>
          <p:sp>
            <p:nvSpPr>
              <p:cNvPr id="14" name="Rectangle 13">
                <a:extLst>
                  <a:ext uri="{FF2B5EF4-FFF2-40B4-BE49-F238E27FC236}">
                    <a16:creationId xmlns:a16="http://schemas.microsoft.com/office/drawing/2014/main" id="{28FBB3CF-B025-4428-8ACE-BE9BAE98F8DB}"/>
                  </a:ext>
                </a:extLst>
              </p:cNvPr>
              <p:cNvSpPr/>
              <p:nvPr/>
            </p:nvSpPr>
            <p:spPr>
              <a:xfrm>
                <a:off x="8243888" y="4294188"/>
                <a:ext cx="504825" cy="358775"/>
              </a:xfrm>
              <a:prstGeom prst="rect">
                <a:avLst/>
              </a:prstGeom>
              <a:solidFill>
                <a:schemeClr val="bg1">
                  <a:lumMod val="85000"/>
                </a:schemeClr>
              </a:solidFill>
              <a:ln w="9525">
                <a:solidFill>
                  <a:srgbClr val="808080"/>
                </a:solidFill>
                <a:round/>
                <a:headEnd/>
                <a:tailEnd/>
              </a:ln>
            </p:spPr>
            <p:txBody>
              <a:bodyPr vert="horz" wrap="square" lIns="91440" tIns="45720" rIns="91440" bIns="45720" numCol="1" anchor="ctr" anchorCtr="0" compatLnSpc="1">
                <a:prstTxWarp prst="textNoShape">
                  <a:avLst/>
                </a:prstTxWarp>
              </a:bodyPr>
              <a:lstStyle/>
              <a:p>
                <a:pPr algn="ctr"/>
                <a:r>
                  <a:rPr lang="de-DE" sz="1600" dirty="0">
                    <a:solidFill>
                      <a:srgbClr val="4D4D4D"/>
                    </a:solidFill>
                    <a:latin typeface="DejaVu Sans" pitchFamily="34" charset="0"/>
                    <a:ea typeface="DejaVu Sans" pitchFamily="34" charset="0"/>
                    <a:cs typeface="DejaVu Sans" pitchFamily="34" charset="0"/>
                  </a:rPr>
                  <a:t>4</a:t>
                </a:r>
              </a:p>
            </p:txBody>
          </p:sp>
          <p:sp>
            <p:nvSpPr>
              <p:cNvPr id="15" name="Rectangle 9">
                <a:extLst>
                  <a:ext uri="{FF2B5EF4-FFF2-40B4-BE49-F238E27FC236}">
                    <a16:creationId xmlns:a16="http://schemas.microsoft.com/office/drawing/2014/main" id="{744DF463-581A-4440-9707-1483715E1E25}"/>
                  </a:ext>
                </a:extLst>
              </p:cNvPr>
              <p:cNvSpPr/>
              <p:nvPr/>
            </p:nvSpPr>
            <p:spPr>
              <a:xfrm>
                <a:off x="7092950" y="4294188"/>
                <a:ext cx="504825" cy="358775"/>
              </a:xfrm>
              <a:prstGeom prst="rect">
                <a:avLst/>
              </a:prstGeom>
              <a:solidFill>
                <a:schemeClr val="bg1">
                  <a:lumMod val="85000"/>
                </a:schemeClr>
              </a:solidFill>
              <a:ln w="9525">
                <a:solidFill>
                  <a:srgbClr val="808080"/>
                </a:solidFill>
                <a:round/>
                <a:headEnd/>
                <a:tailEnd/>
              </a:ln>
            </p:spPr>
            <p:txBody>
              <a:bodyPr vert="horz" wrap="square" lIns="91440" tIns="45720" rIns="91440" bIns="45720" numCol="1" anchor="ctr" anchorCtr="0" compatLnSpc="1">
                <a:prstTxWarp prst="textNoShape">
                  <a:avLst/>
                </a:prstTxWarp>
              </a:bodyPr>
              <a:lstStyle/>
              <a:p>
                <a:pPr algn="ctr"/>
                <a:r>
                  <a:rPr lang="de-DE" sz="1600" dirty="0">
                    <a:solidFill>
                      <a:srgbClr val="4D4D4D"/>
                    </a:solidFill>
                    <a:latin typeface="DejaVu Sans" pitchFamily="34" charset="0"/>
                    <a:ea typeface="DejaVu Sans" pitchFamily="34" charset="0"/>
                    <a:cs typeface="DejaVu Sans" pitchFamily="34" charset="0"/>
                  </a:rPr>
                  <a:t>7</a:t>
                </a:r>
              </a:p>
            </p:txBody>
          </p:sp>
          <p:cxnSp>
            <p:nvCxnSpPr>
              <p:cNvPr id="16" name="AutoShape 11">
                <a:extLst>
                  <a:ext uri="{FF2B5EF4-FFF2-40B4-BE49-F238E27FC236}">
                    <a16:creationId xmlns:a16="http://schemas.microsoft.com/office/drawing/2014/main" id="{59E7B53B-580C-4BA1-81EA-8A0BC9DDF4B4}"/>
                  </a:ext>
                </a:extLst>
              </p:cNvPr>
              <p:cNvCxnSpPr>
                <a:cxnSpLocks noChangeShapeType="1"/>
                <a:stCxn id="10" idx="2"/>
                <a:endCxn id="9" idx="0"/>
              </p:cNvCxnSpPr>
              <p:nvPr/>
            </p:nvCxnSpPr>
            <p:spPr bwMode="auto">
              <a:xfrm flipH="1">
                <a:off x="7345363" y="2506663"/>
                <a:ext cx="574675" cy="333375"/>
              </a:xfrm>
              <a:prstGeom prst="straightConnector1">
                <a:avLst/>
              </a:prstGeom>
              <a:noFill/>
              <a:ln w="9525">
                <a:solidFill>
                  <a:schemeClr val="bg2">
                    <a:lumMod val="75000"/>
                  </a:schemeClr>
                </a:solidFill>
                <a:round/>
                <a:headEnd/>
                <a:tailEnd type="triangle" w="med" len="med"/>
              </a:ln>
            </p:spPr>
          </p:cxnSp>
          <p:cxnSp>
            <p:nvCxnSpPr>
              <p:cNvPr id="17" name="AutoShape 12">
                <a:extLst>
                  <a:ext uri="{FF2B5EF4-FFF2-40B4-BE49-F238E27FC236}">
                    <a16:creationId xmlns:a16="http://schemas.microsoft.com/office/drawing/2014/main" id="{00621B58-8EAF-4444-A5DA-502536383BE0}"/>
                  </a:ext>
                </a:extLst>
              </p:cNvPr>
              <p:cNvCxnSpPr>
                <a:cxnSpLocks noChangeShapeType="1"/>
                <a:stCxn id="9" idx="2"/>
              </p:cNvCxnSpPr>
              <p:nvPr/>
            </p:nvCxnSpPr>
            <p:spPr bwMode="auto">
              <a:xfrm flipH="1">
                <a:off x="6696075" y="3224213"/>
                <a:ext cx="649288" cy="336550"/>
              </a:xfrm>
              <a:prstGeom prst="straightConnector1">
                <a:avLst/>
              </a:prstGeom>
              <a:noFill/>
              <a:ln w="9525">
                <a:solidFill>
                  <a:schemeClr val="bg2">
                    <a:lumMod val="75000"/>
                  </a:schemeClr>
                </a:solidFill>
                <a:round/>
                <a:headEnd/>
                <a:tailEnd type="triangle" w="med" len="med"/>
              </a:ln>
            </p:spPr>
          </p:cxnSp>
          <p:cxnSp>
            <p:nvCxnSpPr>
              <p:cNvPr id="18" name="AutoShape 13">
                <a:extLst>
                  <a:ext uri="{FF2B5EF4-FFF2-40B4-BE49-F238E27FC236}">
                    <a16:creationId xmlns:a16="http://schemas.microsoft.com/office/drawing/2014/main" id="{FC59FF47-16EB-481D-ACEB-F1F6AC24841F}"/>
                  </a:ext>
                </a:extLst>
              </p:cNvPr>
              <p:cNvCxnSpPr>
                <a:cxnSpLocks noChangeShapeType="1"/>
                <a:stCxn id="9" idx="2"/>
              </p:cNvCxnSpPr>
              <p:nvPr/>
            </p:nvCxnSpPr>
            <p:spPr bwMode="auto">
              <a:xfrm>
                <a:off x="7345363" y="3224213"/>
                <a:ext cx="647700" cy="336550"/>
              </a:xfrm>
              <a:prstGeom prst="straightConnector1">
                <a:avLst/>
              </a:prstGeom>
              <a:noFill/>
              <a:ln w="9525">
                <a:solidFill>
                  <a:schemeClr val="bg2">
                    <a:lumMod val="75000"/>
                  </a:schemeClr>
                </a:solidFill>
                <a:round/>
                <a:headEnd/>
                <a:tailEnd type="triangle" w="med" len="med"/>
              </a:ln>
            </p:spPr>
          </p:cxnSp>
          <p:cxnSp>
            <p:nvCxnSpPr>
              <p:cNvPr id="19" name="AutoShape 14">
                <a:extLst>
                  <a:ext uri="{FF2B5EF4-FFF2-40B4-BE49-F238E27FC236}">
                    <a16:creationId xmlns:a16="http://schemas.microsoft.com/office/drawing/2014/main" id="{6CF976A7-E77D-4671-8F60-CCDFD8D4139C}"/>
                  </a:ext>
                </a:extLst>
              </p:cNvPr>
              <p:cNvCxnSpPr>
                <a:cxnSpLocks noChangeShapeType="1"/>
              </p:cNvCxnSpPr>
              <p:nvPr/>
            </p:nvCxnSpPr>
            <p:spPr bwMode="auto">
              <a:xfrm flipH="1">
                <a:off x="7345363" y="3944938"/>
                <a:ext cx="647700" cy="336550"/>
              </a:xfrm>
              <a:prstGeom prst="straightConnector1">
                <a:avLst/>
              </a:prstGeom>
              <a:noFill/>
              <a:ln w="9525">
                <a:solidFill>
                  <a:schemeClr val="bg2">
                    <a:lumMod val="75000"/>
                  </a:schemeClr>
                </a:solidFill>
                <a:round/>
                <a:headEnd/>
                <a:tailEnd type="triangle" w="med" len="med"/>
              </a:ln>
            </p:spPr>
          </p:cxnSp>
          <p:cxnSp>
            <p:nvCxnSpPr>
              <p:cNvPr id="20" name="AutoShape 15">
                <a:extLst>
                  <a:ext uri="{FF2B5EF4-FFF2-40B4-BE49-F238E27FC236}">
                    <a16:creationId xmlns:a16="http://schemas.microsoft.com/office/drawing/2014/main" id="{FDCCB236-0C28-4824-B0B5-AE2A2027FF49}"/>
                  </a:ext>
                </a:extLst>
              </p:cNvPr>
              <p:cNvCxnSpPr>
                <a:cxnSpLocks noChangeShapeType="1"/>
              </p:cNvCxnSpPr>
              <p:nvPr/>
            </p:nvCxnSpPr>
            <p:spPr bwMode="auto">
              <a:xfrm>
                <a:off x="7993063" y="3944938"/>
                <a:ext cx="503237" cy="336550"/>
              </a:xfrm>
              <a:prstGeom prst="straightConnector1">
                <a:avLst/>
              </a:prstGeom>
              <a:noFill/>
              <a:ln w="9525">
                <a:solidFill>
                  <a:schemeClr val="bg2">
                    <a:lumMod val="75000"/>
                  </a:schemeClr>
                </a:solidFill>
                <a:round/>
                <a:headEnd/>
                <a:tailEnd type="triangle" w="med" len="med"/>
              </a:ln>
            </p:spPr>
          </p:cxnSp>
          <p:cxnSp>
            <p:nvCxnSpPr>
              <p:cNvPr id="21" name="AutoShape 16">
                <a:extLst>
                  <a:ext uri="{FF2B5EF4-FFF2-40B4-BE49-F238E27FC236}">
                    <a16:creationId xmlns:a16="http://schemas.microsoft.com/office/drawing/2014/main" id="{D049D240-6BBA-485D-81B7-692702478BB1}"/>
                  </a:ext>
                </a:extLst>
              </p:cNvPr>
              <p:cNvCxnSpPr>
                <a:cxnSpLocks noChangeShapeType="1"/>
                <a:stCxn id="10" idx="2"/>
                <a:endCxn id="11" idx="0"/>
              </p:cNvCxnSpPr>
              <p:nvPr/>
            </p:nvCxnSpPr>
            <p:spPr bwMode="auto">
              <a:xfrm>
                <a:off x="7920038" y="2506663"/>
                <a:ext cx="576262" cy="333375"/>
              </a:xfrm>
              <a:prstGeom prst="straightConnector1">
                <a:avLst/>
              </a:prstGeom>
              <a:noFill/>
              <a:ln w="9525">
                <a:solidFill>
                  <a:schemeClr val="bg2">
                    <a:lumMod val="75000"/>
                  </a:schemeClr>
                </a:solidFill>
                <a:round/>
                <a:headEnd/>
                <a:tailEnd type="triangle" w="med" len="med"/>
              </a:ln>
            </p:spPr>
          </p:cxnSp>
          <p:cxnSp>
            <p:nvCxnSpPr>
              <p:cNvPr id="22" name="AutoShape 17">
                <a:extLst>
                  <a:ext uri="{FF2B5EF4-FFF2-40B4-BE49-F238E27FC236}">
                    <a16:creationId xmlns:a16="http://schemas.microsoft.com/office/drawing/2014/main" id="{95BB5AE3-985D-4F10-A4B5-534464EB8161}"/>
                  </a:ext>
                </a:extLst>
              </p:cNvPr>
              <p:cNvCxnSpPr>
                <a:cxnSpLocks noChangeShapeType="1"/>
              </p:cNvCxnSpPr>
              <p:nvPr/>
            </p:nvCxnSpPr>
            <p:spPr bwMode="auto">
              <a:xfrm flipH="1" flipV="1">
                <a:off x="6696075" y="3944938"/>
                <a:ext cx="649288" cy="336550"/>
              </a:xfrm>
              <a:prstGeom prst="straightConnector1">
                <a:avLst/>
              </a:prstGeom>
              <a:noFill/>
              <a:ln w="9525">
                <a:solidFill>
                  <a:schemeClr val="bg2">
                    <a:lumMod val="75000"/>
                  </a:schemeClr>
                </a:solidFill>
                <a:round/>
                <a:headEnd/>
                <a:tailEnd type="triangle" w="med" len="med"/>
              </a:ln>
            </p:spPr>
          </p:cxnSp>
          <p:cxnSp>
            <p:nvCxnSpPr>
              <p:cNvPr id="23" name="AutoShape 18">
                <a:extLst>
                  <a:ext uri="{FF2B5EF4-FFF2-40B4-BE49-F238E27FC236}">
                    <a16:creationId xmlns:a16="http://schemas.microsoft.com/office/drawing/2014/main" id="{2EF8FB79-E496-4DD5-BC15-D1F9A9521FD6}"/>
                  </a:ext>
                </a:extLst>
              </p:cNvPr>
              <p:cNvCxnSpPr>
                <a:cxnSpLocks noChangeShapeType="1"/>
                <a:endCxn id="9" idx="2"/>
              </p:cNvCxnSpPr>
              <p:nvPr/>
            </p:nvCxnSpPr>
            <p:spPr bwMode="auto">
              <a:xfrm flipV="1">
                <a:off x="7345363" y="3224213"/>
                <a:ext cx="0" cy="1057275"/>
              </a:xfrm>
              <a:prstGeom prst="straightConnector1">
                <a:avLst/>
              </a:prstGeom>
              <a:noFill/>
              <a:ln w="9525">
                <a:solidFill>
                  <a:schemeClr val="bg2">
                    <a:lumMod val="75000"/>
                  </a:schemeClr>
                </a:solidFill>
                <a:round/>
                <a:headEnd/>
                <a:tailEnd type="triangle" w="med" len="med"/>
              </a:ln>
            </p:spPr>
          </p:cxnSp>
          <p:cxnSp>
            <p:nvCxnSpPr>
              <p:cNvPr id="24" name="AutoShape 19">
                <a:extLst>
                  <a:ext uri="{FF2B5EF4-FFF2-40B4-BE49-F238E27FC236}">
                    <a16:creationId xmlns:a16="http://schemas.microsoft.com/office/drawing/2014/main" id="{7230BD42-A263-49E5-9275-A6157F48FD61}"/>
                  </a:ext>
                </a:extLst>
              </p:cNvPr>
              <p:cNvCxnSpPr>
                <a:cxnSpLocks noChangeShapeType="1"/>
                <a:stCxn id="11" idx="2"/>
              </p:cNvCxnSpPr>
              <p:nvPr/>
            </p:nvCxnSpPr>
            <p:spPr bwMode="auto">
              <a:xfrm flipH="1">
                <a:off x="7993063" y="3225800"/>
                <a:ext cx="503237" cy="334963"/>
              </a:xfrm>
              <a:prstGeom prst="straightConnector1">
                <a:avLst/>
              </a:prstGeom>
              <a:noFill/>
              <a:ln w="9525">
                <a:solidFill>
                  <a:schemeClr val="bg2">
                    <a:lumMod val="75000"/>
                  </a:schemeClr>
                </a:solidFill>
                <a:round/>
                <a:headEnd/>
                <a:tailEnd type="triangle" w="med" len="med"/>
              </a:ln>
            </p:spPr>
          </p:cxnSp>
          <p:cxnSp>
            <p:nvCxnSpPr>
              <p:cNvPr id="25" name="AutoShape 20">
                <a:extLst>
                  <a:ext uri="{FF2B5EF4-FFF2-40B4-BE49-F238E27FC236}">
                    <a16:creationId xmlns:a16="http://schemas.microsoft.com/office/drawing/2014/main" id="{85CD0770-1F48-4C69-96F4-485735ADDBEE}"/>
                  </a:ext>
                </a:extLst>
              </p:cNvPr>
              <p:cNvCxnSpPr>
                <a:cxnSpLocks noChangeShapeType="1"/>
                <a:stCxn id="11" idx="1"/>
                <a:endCxn id="9" idx="3"/>
              </p:cNvCxnSpPr>
              <p:nvPr/>
            </p:nvCxnSpPr>
            <p:spPr bwMode="auto">
              <a:xfrm flipH="1" flipV="1">
                <a:off x="7610475" y="3032125"/>
                <a:ext cx="620713" cy="1588"/>
              </a:xfrm>
              <a:prstGeom prst="straightConnector1">
                <a:avLst/>
              </a:prstGeom>
              <a:noFill/>
              <a:ln w="9525">
                <a:solidFill>
                  <a:schemeClr val="bg2">
                    <a:lumMod val="75000"/>
                  </a:schemeClr>
                </a:solidFill>
                <a:round/>
                <a:headEnd/>
                <a:tailEnd type="triangle" w="med" len="med"/>
              </a:ln>
            </p:spPr>
          </p:cxnSp>
          <p:cxnSp>
            <p:nvCxnSpPr>
              <p:cNvPr id="26" name="AutoShape 21">
                <a:extLst>
                  <a:ext uri="{FF2B5EF4-FFF2-40B4-BE49-F238E27FC236}">
                    <a16:creationId xmlns:a16="http://schemas.microsoft.com/office/drawing/2014/main" id="{ECF1B704-F8F8-4AA9-B236-289525E5F39D}"/>
                  </a:ext>
                </a:extLst>
              </p:cNvPr>
              <p:cNvCxnSpPr>
                <a:cxnSpLocks noChangeShapeType="1"/>
                <a:endCxn id="11" idx="2"/>
              </p:cNvCxnSpPr>
              <p:nvPr/>
            </p:nvCxnSpPr>
            <p:spPr bwMode="auto">
              <a:xfrm flipV="1">
                <a:off x="8496300" y="3225800"/>
                <a:ext cx="0" cy="1055688"/>
              </a:xfrm>
              <a:prstGeom prst="straightConnector1">
                <a:avLst/>
              </a:prstGeom>
              <a:noFill/>
              <a:ln w="9525">
                <a:solidFill>
                  <a:schemeClr val="bg2">
                    <a:lumMod val="75000"/>
                  </a:schemeClr>
                </a:solidFill>
                <a:round/>
                <a:headEnd/>
                <a:tailEnd type="triangle" w="med" len="med"/>
              </a:ln>
            </p:spPr>
          </p:cxnSp>
        </p:grpSp>
        <p:sp>
          <p:nvSpPr>
            <p:cNvPr id="29" name="Rectangle 28">
              <a:extLst>
                <a:ext uri="{FF2B5EF4-FFF2-40B4-BE49-F238E27FC236}">
                  <a16:creationId xmlns:a16="http://schemas.microsoft.com/office/drawing/2014/main" id="{22CC8DB7-794F-4ADF-952F-B90675D95D1D}"/>
                </a:ext>
              </a:extLst>
            </p:cNvPr>
            <p:cNvSpPr/>
            <p:nvPr/>
          </p:nvSpPr>
          <p:spPr>
            <a:xfrm>
              <a:off x="10175546" y="1746885"/>
              <a:ext cx="255198" cy="246221"/>
            </a:xfrm>
            <a:prstGeom prst="rect">
              <a:avLst/>
            </a:prstGeom>
          </p:spPr>
          <p:txBody>
            <a:bodyPr wrap="none">
              <a:spAutoFit/>
            </a:bodyPr>
            <a:lstStyle/>
            <a:p>
              <a:r>
                <a:rPr lang="de-DE" sz="1000" dirty="0"/>
                <a:t>a</a:t>
              </a:r>
            </a:p>
          </p:txBody>
        </p:sp>
        <p:sp>
          <p:nvSpPr>
            <p:cNvPr id="30" name="Rectangle 29">
              <a:extLst>
                <a:ext uri="{FF2B5EF4-FFF2-40B4-BE49-F238E27FC236}">
                  <a16:creationId xmlns:a16="http://schemas.microsoft.com/office/drawing/2014/main" id="{3880DEE6-AE71-4903-8DFC-B7CA1EA20CBC}"/>
                </a:ext>
              </a:extLst>
            </p:cNvPr>
            <p:cNvSpPr/>
            <p:nvPr/>
          </p:nvSpPr>
          <p:spPr>
            <a:xfrm>
              <a:off x="9468783" y="1667093"/>
              <a:ext cx="255198" cy="246221"/>
            </a:xfrm>
            <a:prstGeom prst="rect">
              <a:avLst/>
            </a:prstGeom>
          </p:spPr>
          <p:txBody>
            <a:bodyPr wrap="none">
              <a:spAutoFit/>
            </a:bodyPr>
            <a:lstStyle/>
            <a:p>
              <a:r>
                <a:rPr lang="de-DE" sz="1000" dirty="0"/>
                <a:t>b</a:t>
              </a:r>
            </a:p>
          </p:txBody>
        </p:sp>
        <p:sp>
          <p:nvSpPr>
            <p:cNvPr id="31" name="Rectangle 30">
              <a:extLst>
                <a:ext uri="{FF2B5EF4-FFF2-40B4-BE49-F238E27FC236}">
                  <a16:creationId xmlns:a16="http://schemas.microsoft.com/office/drawing/2014/main" id="{9E0212E3-4EB3-4C76-87E9-74924CC4143E}"/>
                </a:ext>
              </a:extLst>
            </p:cNvPr>
            <p:cNvSpPr/>
            <p:nvPr/>
          </p:nvSpPr>
          <p:spPr>
            <a:xfrm>
              <a:off x="10735543" y="2453454"/>
              <a:ext cx="255198" cy="246221"/>
            </a:xfrm>
            <a:prstGeom prst="rect">
              <a:avLst/>
            </a:prstGeom>
          </p:spPr>
          <p:txBody>
            <a:bodyPr wrap="none">
              <a:spAutoFit/>
            </a:bodyPr>
            <a:lstStyle/>
            <a:p>
              <a:r>
                <a:rPr lang="de-DE" sz="1000" dirty="0"/>
                <a:t>c</a:t>
              </a:r>
            </a:p>
          </p:txBody>
        </p:sp>
        <p:sp>
          <p:nvSpPr>
            <p:cNvPr id="32" name="Rectangle 31">
              <a:extLst>
                <a:ext uri="{FF2B5EF4-FFF2-40B4-BE49-F238E27FC236}">
                  <a16:creationId xmlns:a16="http://schemas.microsoft.com/office/drawing/2014/main" id="{D67AD05F-CD04-4C5F-A829-D8288C81A109}"/>
                </a:ext>
              </a:extLst>
            </p:cNvPr>
            <p:cNvSpPr/>
            <p:nvPr/>
          </p:nvSpPr>
          <p:spPr>
            <a:xfrm>
              <a:off x="10195793" y="2340293"/>
              <a:ext cx="255198" cy="246221"/>
            </a:xfrm>
            <a:prstGeom prst="rect">
              <a:avLst/>
            </a:prstGeom>
          </p:spPr>
          <p:txBody>
            <a:bodyPr wrap="none">
              <a:spAutoFit/>
            </a:bodyPr>
            <a:lstStyle/>
            <a:p>
              <a:r>
                <a:rPr lang="de-DE" sz="1000" dirty="0"/>
                <a:t>d</a:t>
              </a:r>
            </a:p>
          </p:txBody>
        </p:sp>
        <p:sp>
          <p:nvSpPr>
            <p:cNvPr id="33" name="Rectangle 32">
              <a:extLst>
                <a:ext uri="{FF2B5EF4-FFF2-40B4-BE49-F238E27FC236}">
                  <a16:creationId xmlns:a16="http://schemas.microsoft.com/office/drawing/2014/main" id="{681A1028-0880-4D64-9A1E-824FF54EE5E9}"/>
                </a:ext>
              </a:extLst>
            </p:cNvPr>
            <p:cNvSpPr/>
            <p:nvPr/>
          </p:nvSpPr>
          <p:spPr>
            <a:xfrm>
              <a:off x="11132807" y="2014907"/>
              <a:ext cx="255198" cy="246221"/>
            </a:xfrm>
            <a:prstGeom prst="rect">
              <a:avLst/>
            </a:prstGeom>
          </p:spPr>
          <p:txBody>
            <a:bodyPr wrap="none">
              <a:spAutoFit/>
            </a:bodyPr>
            <a:lstStyle/>
            <a:p>
              <a:r>
                <a:rPr lang="de-DE" sz="1000" dirty="0"/>
                <a:t>e</a:t>
              </a:r>
            </a:p>
          </p:txBody>
        </p:sp>
        <p:sp>
          <p:nvSpPr>
            <p:cNvPr id="34" name="Rectangle 33">
              <a:extLst>
                <a:ext uri="{FF2B5EF4-FFF2-40B4-BE49-F238E27FC236}">
                  <a16:creationId xmlns:a16="http://schemas.microsoft.com/office/drawing/2014/main" id="{49BC4AF4-6D11-4B68-88B4-5C186E4EDCCB}"/>
                </a:ext>
              </a:extLst>
            </p:cNvPr>
            <p:cNvSpPr/>
            <p:nvPr/>
          </p:nvSpPr>
          <p:spPr>
            <a:xfrm>
              <a:off x="10527664" y="1265423"/>
              <a:ext cx="219932" cy="246221"/>
            </a:xfrm>
            <a:prstGeom prst="rect">
              <a:avLst/>
            </a:prstGeom>
          </p:spPr>
          <p:txBody>
            <a:bodyPr wrap="none">
              <a:spAutoFit/>
            </a:bodyPr>
            <a:lstStyle/>
            <a:p>
              <a:r>
                <a:rPr lang="de-DE" sz="1000" dirty="0"/>
                <a:t>f</a:t>
              </a:r>
            </a:p>
          </p:txBody>
        </p:sp>
        <p:sp>
          <p:nvSpPr>
            <p:cNvPr id="35" name="Rectangle 34">
              <a:extLst>
                <a:ext uri="{FF2B5EF4-FFF2-40B4-BE49-F238E27FC236}">
                  <a16:creationId xmlns:a16="http://schemas.microsoft.com/office/drawing/2014/main" id="{2D903A93-2F83-427F-8BB3-AF3B2D3EFEBC}"/>
                </a:ext>
              </a:extLst>
            </p:cNvPr>
            <p:cNvSpPr/>
            <p:nvPr/>
          </p:nvSpPr>
          <p:spPr>
            <a:xfrm>
              <a:off x="10833669" y="1753235"/>
              <a:ext cx="255198" cy="246221"/>
            </a:xfrm>
            <a:prstGeom prst="rect">
              <a:avLst/>
            </a:prstGeom>
          </p:spPr>
          <p:txBody>
            <a:bodyPr wrap="none">
              <a:spAutoFit/>
            </a:bodyPr>
            <a:lstStyle/>
            <a:p>
              <a:r>
                <a:rPr lang="de-DE" sz="1000" dirty="0"/>
                <a:t>g</a:t>
              </a:r>
            </a:p>
          </p:txBody>
        </p:sp>
        <p:sp>
          <p:nvSpPr>
            <p:cNvPr id="36" name="Rectangle 35">
              <a:extLst>
                <a:ext uri="{FF2B5EF4-FFF2-40B4-BE49-F238E27FC236}">
                  <a16:creationId xmlns:a16="http://schemas.microsoft.com/office/drawing/2014/main" id="{F8083CEF-F8F2-4BB1-B874-D5FF49D4C079}"/>
                </a:ext>
              </a:extLst>
            </p:cNvPr>
            <p:cNvSpPr/>
            <p:nvPr/>
          </p:nvSpPr>
          <p:spPr>
            <a:xfrm>
              <a:off x="9624383" y="2344135"/>
              <a:ext cx="255198" cy="246221"/>
            </a:xfrm>
            <a:prstGeom prst="rect">
              <a:avLst/>
            </a:prstGeom>
          </p:spPr>
          <p:txBody>
            <a:bodyPr wrap="none">
              <a:spAutoFit/>
            </a:bodyPr>
            <a:lstStyle/>
            <a:p>
              <a:r>
                <a:rPr lang="de-DE" sz="1000" dirty="0"/>
                <a:t>h</a:t>
              </a:r>
            </a:p>
          </p:txBody>
        </p:sp>
        <p:sp>
          <p:nvSpPr>
            <p:cNvPr id="37" name="Rectangle 36">
              <a:extLst>
                <a:ext uri="{FF2B5EF4-FFF2-40B4-BE49-F238E27FC236}">
                  <a16:creationId xmlns:a16="http://schemas.microsoft.com/office/drawing/2014/main" id="{52BF548D-EFE4-434E-8AD0-E6252751EB53}"/>
                </a:ext>
              </a:extLst>
            </p:cNvPr>
            <p:cNvSpPr/>
            <p:nvPr/>
          </p:nvSpPr>
          <p:spPr>
            <a:xfrm>
              <a:off x="9890005" y="2060042"/>
              <a:ext cx="213520" cy="246221"/>
            </a:xfrm>
            <a:prstGeom prst="rect">
              <a:avLst/>
            </a:prstGeom>
          </p:spPr>
          <p:txBody>
            <a:bodyPr wrap="none">
              <a:spAutoFit/>
            </a:bodyPr>
            <a:lstStyle/>
            <a:p>
              <a:r>
                <a:rPr lang="de-DE" sz="1000" dirty="0"/>
                <a:t>i</a:t>
              </a:r>
            </a:p>
          </p:txBody>
        </p:sp>
        <p:sp>
          <p:nvSpPr>
            <p:cNvPr id="38" name="Rectangle 37">
              <a:extLst>
                <a:ext uri="{FF2B5EF4-FFF2-40B4-BE49-F238E27FC236}">
                  <a16:creationId xmlns:a16="http://schemas.microsoft.com/office/drawing/2014/main" id="{80FF09CB-FF22-433E-BF66-E18250264922}"/>
                </a:ext>
              </a:extLst>
            </p:cNvPr>
            <p:cNvSpPr/>
            <p:nvPr/>
          </p:nvSpPr>
          <p:spPr>
            <a:xfrm>
              <a:off x="10103525" y="922785"/>
              <a:ext cx="213520" cy="246221"/>
            </a:xfrm>
            <a:prstGeom prst="rect">
              <a:avLst/>
            </a:prstGeom>
          </p:spPr>
          <p:txBody>
            <a:bodyPr wrap="none">
              <a:spAutoFit/>
            </a:bodyPr>
            <a:lstStyle/>
            <a:p>
              <a:r>
                <a:rPr lang="de-DE" sz="1000" dirty="0"/>
                <a:t>j</a:t>
              </a:r>
            </a:p>
          </p:txBody>
        </p:sp>
        <p:sp>
          <p:nvSpPr>
            <p:cNvPr id="39" name="Rectangle 38">
              <a:extLst>
                <a:ext uri="{FF2B5EF4-FFF2-40B4-BE49-F238E27FC236}">
                  <a16:creationId xmlns:a16="http://schemas.microsoft.com/office/drawing/2014/main" id="{AFD7701A-2CBD-44EA-AA8C-C3B01EF80100}"/>
                </a:ext>
              </a:extLst>
            </p:cNvPr>
            <p:cNvSpPr/>
            <p:nvPr/>
          </p:nvSpPr>
          <p:spPr>
            <a:xfrm>
              <a:off x="10859368" y="939902"/>
              <a:ext cx="255198" cy="246221"/>
            </a:xfrm>
            <a:prstGeom prst="rect">
              <a:avLst/>
            </a:prstGeom>
          </p:spPr>
          <p:txBody>
            <a:bodyPr wrap="none">
              <a:spAutoFit/>
            </a:bodyPr>
            <a:lstStyle/>
            <a:p>
              <a:r>
                <a:rPr lang="de-DE" sz="1000" dirty="0"/>
                <a:t>k</a:t>
              </a:r>
            </a:p>
          </p:txBody>
        </p:sp>
      </p:grpSp>
      <p:graphicFrame>
        <p:nvGraphicFramePr>
          <p:cNvPr id="40" name="Table 39">
            <a:extLst>
              <a:ext uri="{FF2B5EF4-FFF2-40B4-BE49-F238E27FC236}">
                <a16:creationId xmlns:a16="http://schemas.microsoft.com/office/drawing/2014/main" id="{1BDA00F9-BFA4-430C-8414-374F2338DF6E}"/>
              </a:ext>
            </a:extLst>
          </p:cNvPr>
          <p:cNvGraphicFramePr>
            <a:graphicFrameLocks noGrp="1"/>
          </p:cNvGraphicFramePr>
          <p:nvPr>
            <p:extLst>
              <p:ext uri="{D42A27DB-BD31-4B8C-83A1-F6EECF244321}">
                <p14:modId xmlns:p14="http://schemas.microsoft.com/office/powerpoint/2010/main" val="2389921337"/>
              </p:ext>
            </p:extLst>
          </p:nvPr>
        </p:nvGraphicFramePr>
        <p:xfrm>
          <a:off x="4572728" y="4470083"/>
          <a:ext cx="1154023" cy="1706880"/>
        </p:xfrm>
        <a:graphic>
          <a:graphicData uri="http://schemas.openxmlformats.org/drawingml/2006/table">
            <a:tbl>
              <a:tblPr bandCol="1">
                <a:tableStyleId>{5C22544A-7EE6-4342-B048-85BDC9FD1C3A}</a:tableStyleId>
              </a:tblPr>
              <a:tblGrid>
                <a:gridCol w="208280">
                  <a:extLst>
                    <a:ext uri="{9D8B030D-6E8A-4147-A177-3AD203B41FA5}">
                      <a16:colId xmlns:a16="http://schemas.microsoft.com/office/drawing/2014/main" val="20000"/>
                    </a:ext>
                  </a:extLst>
                </a:gridCol>
                <a:gridCol w="945743">
                  <a:extLst>
                    <a:ext uri="{9D8B030D-6E8A-4147-A177-3AD203B41FA5}">
                      <a16:colId xmlns:a16="http://schemas.microsoft.com/office/drawing/2014/main" val="20001"/>
                    </a:ext>
                  </a:extLst>
                </a:gridCol>
              </a:tblGrid>
              <a:tr h="179709">
                <a:tc>
                  <a:txBody>
                    <a:bodyPr/>
                    <a:lstStyle/>
                    <a:p>
                      <a:r>
                        <a:rPr lang="de-DE" sz="1000" dirty="0"/>
                        <a:t>2</a:t>
                      </a:r>
                    </a:p>
                  </a:txBody>
                  <a:tcPr/>
                </a:tc>
                <a:tc>
                  <a:txBody>
                    <a:bodyPr/>
                    <a:lstStyle/>
                    <a:p>
                      <a:r>
                        <a:rPr lang="de-DE" sz="1000" dirty="0">
                          <a:sym typeface="Wingdings" panose="05000000000000000000" pitchFamily="2" charset="2"/>
                        </a:rPr>
                        <a:t> </a:t>
                      </a:r>
                      <a:r>
                        <a:rPr lang="de-DE" sz="1000" dirty="0"/>
                        <a:t>3 </a:t>
                      </a:r>
                      <a:r>
                        <a:rPr lang="de-DE" sz="1000" dirty="0">
                          <a:sym typeface="Wingdings" panose="05000000000000000000" pitchFamily="2" charset="2"/>
                        </a:rPr>
                        <a:t></a:t>
                      </a:r>
                      <a:r>
                        <a:rPr lang="de-DE" sz="1000" dirty="0"/>
                        <a:t> 6</a:t>
                      </a:r>
                    </a:p>
                  </a:txBody>
                  <a:tcPr/>
                </a:tc>
                <a:extLst>
                  <a:ext uri="{0D108BD9-81ED-4DB2-BD59-A6C34878D82A}">
                    <a16:rowId xmlns:a16="http://schemas.microsoft.com/office/drawing/2014/main" val="10000"/>
                  </a:ext>
                </a:extLst>
              </a:tr>
              <a:tr h="179709">
                <a:tc>
                  <a:txBody>
                    <a:bodyPr/>
                    <a:lstStyle/>
                    <a:p>
                      <a:r>
                        <a:rPr lang="de-DE" sz="1000" dirty="0"/>
                        <a:t>3</a:t>
                      </a:r>
                    </a:p>
                  </a:txBody>
                  <a:tcPr/>
                </a:tc>
                <a:tc>
                  <a:txBody>
                    <a:bodyPr/>
                    <a:lstStyle/>
                    <a:p>
                      <a:r>
                        <a:rPr lang="de-DE" sz="1000" dirty="0">
                          <a:sym typeface="Wingdings" panose="05000000000000000000" pitchFamily="2" charset="2"/>
                        </a:rPr>
                        <a:t> </a:t>
                      </a:r>
                      <a:r>
                        <a:rPr lang="de-DE" sz="1000" dirty="0"/>
                        <a:t>4 </a:t>
                      </a:r>
                      <a:r>
                        <a:rPr lang="de-DE" sz="1000" dirty="0">
                          <a:sym typeface="Wingdings" panose="05000000000000000000" pitchFamily="2" charset="2"/>
                        </a:rPr>
                        <a:t></a:t>
                      </a:r>
                      <a:r>
                        <a:rPr lang="de-DE" sz="1000" dirty="0"/>
                        <a:t> 7</a:t>
                      </a:r>
                    </a:p>
                  </a:txBody>
                  <a:tcPr/>
                </a:tc>
                <a:extLst>
                  <a:ext uri="{0D108BD9-81ED-4DB2-BD59-A6C34878D82A}">
                    <a16:rowId xmlns:a16="http://schemas.microsoft.com/office/drawing/2014/main" val="10001"/>
                  </a:ext>
                </a:extLst>
              </a:tr>
              <a:tr h="179709">
                <a:tc>
                  <a:txBody>
                    <a:bodyPr/>
                    <a:lstStyle/>
                    <a:p>
                      <a:r>
                        <a:rPr lang="de-DE" sz="1000" dirty="0"/>
                        <a:t>4</a:t>
                      </a:r>
                    </a:p>
                  </a:txBody>
                  <a:tcPr/>
                </a:tc>
                <a:tc>
                  <a:txBody>
                    <a:bodyPr/>
                    <a:lstStyle/>
                    <a:p>
                      <a:pPr marL="171450" indent="-171450">
                        <a:buFont typeface="Wingdings" panose="05000000000000000000" pitchFamily="2" charset="2"/>
                        <a:buChar char="à"/>
                      </a:pPr>
                      <a:r>
                        <a:rPr lang="de-DE" sz="1000" dirty="0"/>
                        <a:t>5</a:t>
                      </a:r>
                    </a:p>
                  </a:txBody>
                  <a:tcPr/>
                </a:tc>
                <a:extLst>
                  <a:ext uri="{0D108BD9-81ED-4DB2-BD59-A6C34878D82A}">
                    <a16:rowId xmlns:a16="http://schemas.microsoft.com/office/drawing/2014/main" val="10002"/>
                  </a:ext>
                </a:extLst>
              </a:tr>
              <a:tr h="179709">
                <a:tc>
                  <a:txBody>
                    <a:bodyPr/>
                    <a:lstStyle/>
                    <a:p>
                      <a:r>
                        <a:rPr lang="de-DE" sz="1000" dirty="0"/>
                        <a:t>5</a:t>
                      </a:r>
                    </a:p>
                  </a:txBody>
                  <a:tcPr/>
                </a:tc>
                <a:tc>
                  <a:txBody>
                    <a:bodyPr/>
                    <a:lstStyle/>
                    <a:p>
                      <a:r>
                        <a:rPr lang="de-DE" sz="1000" dirty="0">
                          <a:sym typeface="Wingdings" panose="05000000000000000000" pitchFamily="2" charset="2"/>
                        </a:rPr>
                        <a:t> </a:t>
                      </a:r>
                      <a:r>
                        <a:rPr lang="de-DE" sz="1000" dirty="0"/>
                        <a:t>2 </a:t>
                      </a:r>
                      <a:r>
                        <a:rPr lang="de-DE" sz="1000" dirty="0">
                          <a:sym typeface="Wingdings" panose="05000000000000000000" pitchFamily="2" charset="2"/>
                        </a:rPr>
                        <a:t> 3</a:t>
                      </a:r>
                      <a:endParaRPr lang="de-DE" sz="1000" dirty="0"/>
                    </a:p>
                  </a:txBody>
                  <a:tcPr/>
                </a:tc>
                <a:extLst>
                  <a:ext uri="{0D108BD9-81ED-4DB2-BD59-A6C34878D82A}">
                    <a16:rowId xmlns:a16="http://schemas.microsoft.com/office/drawing/2014/main" val="10003"/>
                  </a:ext>
                </a:extLst>
              </a:tr>
              <a:tr h="179709">
                <a:tc>
                  <a:txBody>
                    <a:bodyPr/>
                    <a:lstStyle/>
                    <a:p>
                      <a:r>
                        <a:rPr lang="de-DE" sz="1000" dirty="0"/>
                        <a:t>6</a:t>
                      </a:r>
                    </a:p>
                  </a:txBody>
                  <a:tcPr/>
                </a:tc>
                <a:tc>
                  <a:txBody>
                    <a:bodyPr/>
                    <a:lstStyle/>
                    <a:p>
                      <a:r>
                        <a:rPr lang="de-DE" sz="1000" dirty="0">
                          <a:sym typeface="Wingdings" panose="05000000000000000000" pitchFamily="2" charset="2"/>
                        </a:rPr>
                        <a:t> </a:t>
                      </a:r>
                      <a:endParaRPr lang="de-DE" sz="1000" dirty="0"/>
                    </a:p>
                  </a:txBody>
                  <a:tcPr/>
                </a:tc>
                <a:extLst>
                  <a:ext uri="{0D108BD9-81ED-4DB2-BD59-A6C34878D82A}">
                    <a16:rowId xmlns:a16="http://schemas.microsoft.com/office/drawing/2014/main" val="10004"/>
                  </a:ext>
                </a:extLst>
              </a:tr>
              <a:tr h="179709">
                <a:tc>
                  <a:txBody>
                    <a:bodyPr/>
                    <a:lstStyle/>
                    <a:p>
                      <a:r>
                        <a:rPr lang="de-DE" sz="1000" dirty="0"/>
                        <a:t>7</a:t>
                      </a:r>
                    </a:p>
                  </a:txBody>
                  <a:tcPr/>
                </a:tc>
                <a:tc>
                  <a:txBody>
                    <a:bodyPr/>
                    <a:lstStyle/>
                    <a:p>
                      <a:r>
                        <a:rPr lang="de-DE" sz="1000" dirty="0">
                          <a:sym typeface="Wingdings" panose="05000000000000000000" pitchFamily="2" charset="2"/>
                        </a:rPr>
                        <a:t> </a:t>
                      </a:r>
                      <a:r>
                        <a:rPr lang="de-DE" sz="1000" dirty="0"/>
                        <a:t>2 </a:t>
                      </a:r>
                      <a:r>
                        <a:rPr lang="de-DE" sz="1000" dirty="0">
                          <a:sym typeface="Wingdings" panose="05000000000000000000" pitchFamily="2" charset="2"/>
                        </a:rPr>
                        <a:t> 6</a:t>
                      </a:r>
                      <a:endParaRPr lang="de-DE" sz="1000" dirty="0"/>
                    </a:p>
                  </a:txBody>
                  <a:tcPr/>
                </a:tc>
                <a:extLst>
                  <a:ext uri="{0D108BD9-81ED-4DB2-BD59-A6C34878D82A}">
                    <a16:rowId xmlns:a16="http://schemas.microsoft.com/office/drawing/2014/main" val="10005"/>
                  </a:ext>
                </a:extLst>
              </a:tr>
              <a:tr h="179709">
                <a:tc>
                  <a:txBody>
                    <a:bodyPr/>
                    <a:lstStyle/>
                    <a:p>
                      <a:r>
                        <a:rPr lang="de-DE" sz="1000" dirty="0"/>
                        <a:t>9</a:t>
                      </a:r>
                    </a:p>
                  </a:txBody>
                  <a:tcPr/>
                </a:tc>
                <a:tc>
                  <a:txBody>
                    <a:bodyPr/>
                    <a:lstStyle/>
                    <a:p>
                      <a:r>
                        <a:rPr lang="de-DE" sz="1000" dirty="0">
                          <a:sym typeface="Wingdings" panose="05000000000000000000" pitchFamily="2" charset="2"/>
                        </a:rPr>
                        <a:t> </a:t>
                      </a:r>
                      <a:r>
                        <a:rPr lang="de-DE" sz="1000" dirty="0"/>
                        <a:t>2 </a:t>
                      </a:r>
                      <a:r>
                        <a:rPr lang="de-DE" sz="1000" dirty="0">
                          <a:sym typeface="Wingdings" panose="05000000000000000000" pitchFamily="2" charset="2"/>
                        </a:rPr>
                        <a:t> 5</a:t>
                      </a:r>
                      <a:endParaRPr lang="de-DE" sz="1000"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27995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Graph data</a:t>
            </a:r>
          </a:p>
        </p:txBody>
      </p:sp>
      <mc:AlternateContent xmlns:mc="http://schemas.openxmlformats.org/markup-compatibility/2006">
        <mc:Choice xmlns:a14="http://schemas.microsoft.com/office/drawing/2010/main" Requires="a14">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a:xfrm>
                <a:off x="838199" y="1825625"/>
                <a:ext cx="11263133" cy="4351338"/>
              </a:xfrm>
            </p:spPr>
            <p:txBody>
              <a:bodyPr>
                <a:noAutofit/>
              </a:bodyPr>
              <a:lstStyle/>
              <a:p>
                <a:pPr marL="0" indent="0">
                  <a:buNone/>
                </a:pPr>
                <a:r>
                  <a:rPr lang="en-US" b="1" dirty="0"/>
                  <a:t>Graphs </a:t>
                </a:r>
                <a:r>
                  <a:rPr lang="en-US" dirty="0"/>
                  <a:t> </a:t>
                </a:r>
                <a14:m>
                  <m:oMath xmlns:m="http://schemas.openxmlformats.org/officeDocument/2006/math">
                    <m:r>
                      <a:rPr lang="en-US" i="1">
                        <a:latin typeface="Cambria Math" panose="02040503050406030204" pitchFamily="18" charset="0"/>
                      </a:rPr>
                      <m:t>𝐺</m:t>
                    </m:r>
                    <m:r>
                      <a:rPr lang="en-US" i="1">
                        <a:latin typeface="Cambria Math" panose="02040503050406030204" pitchFamily="18" charset="0"/>
                      </a:rPr>
                      <m:t>=(</m:t>
                    </m:r>
                    <m:r>
                      <a:rPr lang="en-US" i="1">
                        <a:latin typeface="Cambria Math" panose="02040503050406030204" pitchFamily="18" charset="0"/>
                      </a:rPr>
                      <m:t>𝑉</m:t>
                    </m:r>
                    <m:r>
                      <a:rPr lang="en-US" i="1">
                        <a:latin typeface="Cambria Math" panose="02040503050406030204" pitchFamily="18" charset="0"/>
                      </a:rPr>
                      <m:t>,</m:t>
                    </m:r>
                    <m:r>
                      <a:rPr lang="en-US" i="1">
                        <a:latin typeface="Cambria Math" panose="02040503050406030204" pitchFamily="18" charset="0"/>
                      </a:rPr>
                      <m:t>𝐸</m:t>
                    </m:r>
                    <m:r>
                      <a:rPr lang="en-US" i="1">
                        <a:latin typeface="Cambria Math" panose="02040503050406030204" pitchFamily="18" charset="0"/>
                      </a:rPr>
                      <m:t>)</m:t>
                    </m:r>
                  </m:oMath>
                </a14:m>
                <a:endParaRPr lang="en-US" dirty="0"/>
              </a:p>
              <a:p>
                <a:pPr lvl="1"/>
                <a:r>
                  <a:rPr lang="en-US" dirty="0"/>
                  <a:t>Relevant types of graphs</a:t>
                </a:r>
              </a:p>
              <a:p>
                <a:pPr lvl="2"/>
                <a:r>
                  <a:rPr lang="en-US" b="1" dirty="0"/>
                  <a:t>Networks</a:t>
                </a:r>
              </a:p>
              <a:p>
                <a:pPr lvl="3"/>
                <a:r>
                  <a:rPr lang="en-US" dirty="0"/>
                  <a:t>No particular constraints for nodes and edges</a:t>
                </a:r>
              </a:p>
              <a:p>
                <a:pPr lvl="3"/>
                <a:r>
                  <a:rPr lang="en-US" dirty="0"/>
                  <a:t>Examples: social networks, computer networks, transportation networks, …</a:t>
                </a:r>
              </a:p>
              <a:p>
                <a:pPr lvl="2"/>
                <a:r>
                  <a:rPr lang="en-US" b="1" dirty="0"/>
                  <a:t>Trees</a:t>
                </a:r>
              </a:p>
              <a:p>
                <a:pPr lvl="3"/>
                <a:r>
                  <a:rPr lang="en-US" dirty="0"/>
                  <a:t>Connected, acyclic graph of parent-child relations (path exists between any nodes </a:t>
                </a:r>
                <a:r>
                  <a:rPr lang="en-US" i="1" dirty="0"/>
                  <a:t>u</a:t>
                </a:r>
                <a:r>
                  <a:rPr lang="en-US" dirty="0"/>
                  <a:t> and </a:t>
                </a:r>
                <a:r>
                  <a:rPr lang="en-US" i="1" dirty="0"/>
                  <a:t>v</a:t>
                </a:r>
                <a:r>
                  <a:rPr lang="en-US" dirty="0"/>
                  <a:t>, no path where start and end node are the same)</a:t>
                </a:r>
              </a:p>
              <a:p>
                <a:pPr lvl="3"/>
                <a:r>
                  <a:rPr lang="en-US" dirty="0"/>
                  <a:t>Designated </a:t>
                </a:r>
                <a:r>
                  <a:rPr lang="en-US" i="1" dirty="0"/>
                  <a:t>root</a:t>
                </a:r>
                <a:r>
                  <a:rPr lang="en-US" dirty="0"/>
                  <a:t> node, </a:t>
                </a:r>
                <a:r>
                  <a:rPr lang="en-US" i="1" dirty="0"/>
                  <a:t>leaf</a:t>
                </a:r>
                <a:r>
                  <a:rPr lang="en-US" dirty="0"/>
                  <a:t> nodes with no outgoing edges</a:t>
                </a:r>
              </a:p>
              <a:p>
                <a:pPr lvl="3"/>
                <a:r>
                  <a:rPr lang="en-US" dirty="0"/>
                  <a:t>Examples: File system, organizational hierarchies, …</a:t>
                </a:r>
              </a:p>
              <a:p>
                <a:pPr lvl="2"/>
                <a:r>
                  <a:rPr lang="en-US" dirty="0"/>
                  <a:t>Further: </a:t>
                </a:r>
              </a:p>
              <a:p>
                <a:pPr lvl="3"/>
                <a:r>
                  <a:rPr lang="en-US" dirty="0"/>
                  <a:t>Bi-partite graphs (two distinct subsets of nodes, edges only between subsets)</a:t>
                </a:r>
              </a:p>
              <a:p>
                <a:pPr lvl="3"/>
                <a:r>
                  <a:rPr lang="en-US" dirty="0"/>
                  <a:t>Hypergraphs (edges between more than two nodes)</a:t>
                </a:r>
              </a:p>
              <a:p>
                <a:pPr lvl="3"/>
                <a:r>
                  <a:rPr lang="en-US" dirty="0"/>
                  <a:t>Multi-layer graphs (graphs where nodes and edges exist on different layer)</a:t>
                </a:r>
              </a:p>
            </p:txBody>
          </p:sp>
        </mc:Choice>
        <mc:Fallback>
          <p:sp>
            <p:nvSpPr>
              <p:cNvPr id="8" name="Content Placeholder 7">
                <a:extLst>
                  <a:ext uri="{FF2B5EF4-FFF2-40B4-BE49-F238E27FC236}">
                    <a16:creationId xmlns:a16="http://schemas.microsoft.com/office/drawing/2014/main" id="{21B692B3-7574-4C1A-B492-A412E38A0792}"/>
                  </a:ext>
                </a:extLst>
              </p:cNvPr>
              <p:cNvSpPr>
                <a:spLocks noGrp="1" noRot="1" noChangeAspect="1" noMove="1" noResize="1" noEditPoints="1" noAdjustHandles="1" noChangeArrowheads="1" noChangeShapeType="1" noTextEdit="1"/>
              </p:cNvSpPr>
              <p:nvPr>
                <p:ph idx="1"/>
              </p:nvPr>
            </p:nvSpPr>
            <p:spPr>
              <a:xfrm>
                <a:off x="838199" y="1825625"/>
                <a:ext cx="11263133" cy="4351338"/>
              </a:xfrm>
              <a:blipFill>
                <a:blip r:embed="rId3"/>
                <a:stretch>
                  <a:fillRect l="-1082" t="-2241" b="-8263"/>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5E218721-FCEB-4012-99EC-507D0FC6FB4A}"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dirty="0"/>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8</a:t>
            </a:fld>
            <a:endParaRPr lang="aa-ET" dirty="0"/>
          </a:p>
        </p:txBody>
      </p:sp>
      <p:sp>
        <p:nvSpPr>
          <p:cNvPr id="7" name="TextBox 6">
            <a:extLst>
              <a:ext uri="{FF2B5EF4-FFF2-40B4-BE49-F238E27FC236}">
                <a16:creationId xmlns:a16="http://schemas.microsoft.com/office/drawing/2014/main" id="{BE392FC4-5C26-4BFA-94AC-155D2508435D}"/>
              </a:ext>
            </a:extLst>
          </p:cNvPr>
          <p:cNvSpPr txBox="1"/>
          <p:nvPr/>
        </p:nvSpPr>
        <p:spPr>
          <a:xfrm rot="458972">
            <a:off x="9127890" y="2233158"/>
            <a:ext cx="2516780" cy="1124384"/>
          </a:xfrm>
          <a:prstGeom prst="rect">
            <a:avLst/>
          </a:prstGeom>
          <a:solidFill>
            <a:schemeClr val="tx1">
              <a:lumMod val="65000"/>
              <a:lumOff val="35000"/>
            </a:schemeClr>
          </a:solidFill>
        </p:spPr>
        <p:txBody>
          <a:bodyPr wrap="square" rtlCol="0" anchor="ctr" anchorCtr="0">
            <a:noAutofit/>
          </a:bodyPr>
          <a:lstStyle>
            <a:defPPr>
              <a:defRPr lang="en-US"/>
            </a:defPPr>
            <a:lvl1pPr algn="ctr">
              <a:defRPr>
                <a:solidFill>
                  <a:schemeClr val="bg1"/>
                </a:solidFill>
              </a:defRPr>
            </a:lvl1pPr>
          </a:lstStyle>
          <a:p>
            <a:r>
              <a:rPr lang="en-US" sz="1400" dirty="0">
                <a:sym typeface="Wingdings" panose="05000000000000000000" pitchFamily="2" charset="2"/>
              </a:rPr>
              <a:t>From a graph-theoretical perspective, there are more than 1.600 graph classes (</a:t>
            </a:r>
            <a:r>
              <a:rPr lang="en-US" sz="1400" dirty="0"/>
              <a:t>see </a:t>
            </a:r>
            <a:r>
              <a:rPr lang="en-US" sz="1400" dirty="0">
                <a:hlinkClick r:id="rId4">
                  <a:extLst>
                    <a:ext uri="{A12FA001-AC4F-418D-AE19-62706E023703}">
                      <ahyp:hlinkClr xmlns:ahyp="http://schemas.microsoft.com/office/drawing/2018/hyperlinkcolor" val="tx"/>
                    </a:ext>
                  </a:extLst>
                </a:hlinkClick>
              </a:rPr>
              <a:t>https://graphclasses.org/</a:t>
            </a:r>
            <a:r>
              <a:rPr lang="en-US" sz="1400" dirty="0"/>
              <a:t>).</a:t>
            </a:r>
          </a:p>
        </p:txBody>
      </p:sp>
    </p:spTree>
    <p:extLst>
      <p:ext uri="{BB962C8B-B14F-4D97-AF65-F5344CB8AC3E}">
        <p14:creationId xmlns:p14="http://schemas.microsoft.com/office/powerpoint/2010/main" val="157126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93C7D-4057-4B89-9CC0-934B0A9255A4}"/>
              </a:ext>
            </a:extLst>
          </p:cNvPr>
          <p:cNvSpPr>
            <a:spLocks noGrp="1"/>
          </p:cNvSpPr>
          <p:nvPr>
            <p:ph type="title"/>
          </p:nvPr>
        </p:nvSpPr>
        <p:spPr/>
        <p:txBody>
          <a:bodyPr/>
          <a:lstStyle/>
          <a:p>
            <a:r>
              <a:rPr lang="en-US" dirty="0"/>
              <a:t>Graph data</a:t>
            </a:r>
          </a:p>
        </p:txBody>
      </p:sp>
      <p:sp>
        <p:nvSpPr>
          <p:cNvPr id="8" name="Content Placeholder 7">
            <a:extLst>
              <a:ext uri="{FF2B5EF4-FFF2-40B4-BE49-F238E27FC236}">
                <a16:creationId xmlns:a16="http://schemas.microsoft.com/office/drawing/2014/main" id="{21B692B3-7574-4C1A-B492-A412E38A0792}"/>
              </a:ext>
            </a:extLst>
          </p:cNvPr>
          <p:cNvSpPr>
            <a:spLocks noGrp="1"/>
          </p:cNvSpPr>
          <p:nvPr>
            <p:ph idx="1"/>
          </p:nvPr>
        </p:nvSpPr>
        <p:spPr>
          <a:xfrm>
            <a:off x="838199" y="1825625"/>
            <a:ext cx="11263133" cy="4351338"/>
          </a:xfrm>
        </p:spPr>
        <p:txBody>
          <a:bodyPr>
            <a:noAutofit/>
          </a:bodyPr>
          <a:lstStyle/>
          <a:p>
            <a:pPr marL="0" indent="0">
              <a:buNone/>
            </a:pPr>
            <a:r>
              <a:rPr lang="en-US" b="1" dirty="0"/>
              <a:t>Facets of graphs</a:t>
            </a:r>
          </a:p>
        </p:txBody>
      </p:sp>
      <p:sp>
        <p:nvSpPr>
          <p:cNvPr id="4" name="Date Placeholder 3">
            <a:extLst>
              <a:ext uri="{FF2B5EF4-FFF2-40B4-BE49-F238E27FC236}">
                <a16:creationId xmlns:a16="http://schemas.microsoft.com/office/drawing/2014/main" id="{D0F9D4C4-C165-4EA8-9436-6D4122D21297}"/>
              </a:ext>
            </a:extLst>
          </p:cNvPr>
          <p:cNvSpPr>
            <a:spLocks noGrp="1"/>
          </p:cNvSpPr>
          <p:nvPr>
            <p:ph type="dt" sz="half" idx="10"/>
          </p:nvPr>
        </p:nvSpPr>
        <p:spPr/>
        <p:txBody>
          <a:bodyPr/>
          <a:lstStyle/>
          <a:p>
            <a:fld id="{7C0F0697-D64F-4880-AC0C-275E3FA80C99}" type="datetime1">
              <a:rPr lang="en-US" smtClean="0"/>
              <a:t>12/19/2022</a:t>
            </a:fld>
            <a:endParaRPr lang="aa-ET" dirty="0"/>
          </a:p>
        </p:txBody>
      </p:sp>
      <p:sp>
        <p:nvSpPr>
          <p:cNvPr id="5" name="Footer Placeholder 4">
            <a:extLst>
              <a:ext uri="{FF2B5EF4-FFF2-40B4-BE49-F238E27FC236}">
                <a16:creationId xmlns:a16="http://schemas.microsoft.com/office/drawing/2014/main" id="{83BB17BF-5579-4CEF-97E7-DFF1C24190A8}"/>
              </a:ext>
            </a:extLst>
          </p:cNvPr>
          <p:cNvSpPr>
            <a:spLocks noGrp="1"/>
          </p:cNvSpPr>
          <p:nvPr>
            <p:ph type="ftr" sz="quarter" idx="11"/>
          </p:nvPr>
        </p:nvSpPr>
        <p:spPr/>
        <p:txBody>
          <a:bodyPr/>
          <a:lstStyle/>
          <a:p>
            <a:r>
              <a:rPr lang="en-US"/>
              <a:t>Christian Tominski, University of Rostock</a:t>
            </a:r>
            <a:endParaRPr lang="aa-ET" dirty="0"/>
          </a:p>
        </p:txBody>
      </p:sp>
      <p:sp>
        <p:nvSpPr>
          <p:cNvPr id="6" name="Slide Number Placeholder 5">
            <a:extLst>
              <a:ext uri="{FF2B5EF4-FFF2-40B4-BE49-F238E27FC236}">
                <a16:creationId xmlns:a16="http://schemas.microsoft.com/office/drawing/2014/main" id="{8699AF33-765C-4703-8701-6FDAF4EE13A8}"/>
              </a:ext>
            </a:extLst>
          </p:cNvPr>
          <p:cNvSpPr>
            <a:spLocks noGrp="1"/>
          </p:cNvSpPr>
          <p:nvPr>
            <p:ph type="sldNum" sz="quarter" idx="12"/>
          </p:nvPr>
        </p:nvSpPr>
        <p:spPr/>
        <p:txBody>
          <a:bodyPr/>
          <a:lstStyle/>
          <a:p>
            <a:fld id="{B9A2BB75-8474-4E4F-9359-D617846A1479}" type="slidenum">
              <a:rPr lang="aa-ET" smtClean="0"/>
              <a:pPr/>
              <a:t>9</a:t>
            </a:fld>
            <a:endParaRPr lang="aa-ET" dirty="0"/>
          </a:p>
        </p:txBody>
      </p:sp>
      <p:pic>
        <p:nvPicPr>
          <p:cNvPr id="7" name="Graphic 6">
            <a:extLst>
              <a:ext uri="{FF2B5EF4-FFF2-40B4-BE49-F238E27FC236}">
                <a16:creationId xmlns:a16="http://schemas.microsoft.com/office/drawing/2014/main" id="{C58E34F3-4510-409D-9A1A-D5D162FF7D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668" y="2608857"/>
            <a:ext cx="11874320" cy="2417366"/>
          </a:xfrm>
          <a:prstGeom prst="rect">
            <a:avLst/>
          </a:prstGeom>
        </p:spPr>
      </p:pic>
      <p:sp>
        <p:nvSpPr>
          <p:cNvPr id="9" name="TextBox 8">
            <a:extLst>
              <a:ext uri="{FF2B5EF4-FFF2-40B4-BE49-F238E27FC236}">
                <a16:creationId xmlns:a16="http://schemas.microsoft.com/office/drawing/2014/main" id="{17BD67C5-BDC4-4B37-9F25-F5BF44182426}"/>
              </a:ext>
            </a:extLst>
          </p:cNvPr>
          <p:cNvSpPr txBox="1"/>
          <p:nvPr/>
        </p:nvSpPr>
        <p:spPr>
          <a:xfrm>
            <a:off x="94601" y="5161160"/>
            <a:ext cx="12006732" cy="369332"/>
          </a:xfrm>
          <a:prstGeom prst="rect">
            <a:avLst/>
          </a:prstGeom>
          <a:noFill/>
        </p:spPr>
        <p:txBody>
          <a:bodyPr wrap="square" rtlCol="0">
            <a:spAutoFit/>
          </a:bodyPr>
          <a:lstStyle/>
          <a:p>
            <a:r>
              <a:rPr lang="en-US" dirty="0"/>
              <a:t>     Plain graphs (R)	Multivariate graphs	 (R+A)       Dynamic graphs (R+T)               Spatial graphs (R+S)      Compound graphs (R+H)</a:t>
            </a:r>
          </a:p>
        </p:txBody>
      </p:sp>
    </p:spTree>
    <p:extLst>
      <p:ext uri="{BB962C8B-B14F-4D97-AF65-F5344CB8AC3E}">
        <p14:creationId xmlns:p14="http://schemas.microsoft.com/office/powerpoint/2010/main" val="562504520"/>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0563C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672C2AF10406C4FB2D4FFDA8DFFE429" ma:contentTypeVersion="4" ma:contentTypeDescription="Ein neues Dokument erstellen." ma:contentTypeScope="" ma:versionID="4ebda464b428364b2eb2e44155420b21">
  <xsd:schema xmlns:xsd="http://www.w3.org/2001/XMLSchema" xmlns:xs="http://www.w3.org/2001/XMLSchema" xmlns:p="http://schemas.microsoft.com/office/2006/metadata/properties" xmlns:ns3="5dac05bc-d8a2-4cf1-a26d-271b3a66f51e" targetNamespace="http://schemas.microsoft.com/office/2006/metadata/properties" ma:root="true" ma:fieldsID="e918fab693e2e3f98475ab9b9bab350e" ns3:_="">
    <xsd:import namespace="5dac05bc-d8a2-4cf1-a26d-271b3a66f51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ac05bc-d8a2-4cf1-a26d-271b3a66f5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327478-4D13-46F6-A916-DEDBC7800F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ac05bc-d8a2-4cf1-a26d-271b3a66f5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8908C7C-C9C0-46DB-BC45-6E6561E0432F}">
  <ds:schemaRefs>
    <ds:schemaRef ds:uri="http://purl.org/dc/dcmitype/"/>
    <ds:schemaRef ds:uri="http://schemas.openxmlformats.org/package/2006/metadata/core-properties"/>
    <ds:schemaRef ds:uri="5dac05bc-d8a2-4cf1-a26d-271b3a66f51e"/>
    <ds:schemaRef ds:uri="http://schemas.microsoft.com/office/2006/documentManagement/types"/>
    <ds:schemaRef ds:uri="http://schemas.microsoft.com/office/2006/metadata/properties"/>
    <ds:schemaRef ds:uri="http://www.w3.org/XML/1998/namespace"/>
    <ds:schemaRef ds:uri="http://purl.org/dc/elements/1.1/"/>
    <ds:schemaRef ds:uri="http://purl.org/dc/terms/"/>
    <ds:schemaRef ds:uri="http://schemas.microsoft.com/office/infopath/2007/PartnerControls"/>
  </ds:schemaRefs>
</ds:datastoreItem>
</file>

<file path=customXml/itemProps3.xml><?xml version="1.0" encoding="utf-8"?>
<ds:datastoreItem xmlns:ds="http://schemas.openxmlformats.org/officeDocument/2006/customXml" ds:itemID="{71550DA4-9D3C-4B18-92FD-E222DE479D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3587</Words>
  <Application>Microsoft Office PowerPoint</Application>
  <PresentationFormat>Widescreen</PresentationFormat>
  <Paragraphs>802</Paragraphs>
  <Slides>58</Slides>
  <Notes>55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Arial</vt:lpstr>
      <vt:lpstr>Calibri</vt:lpstr>
      <vt:lpstr>Calibri Light</vt:lpstr>
      <vt:lpstr>Cambria Math</vt:lpstr>
      <vt:lpstr>DejaVu Sans</vt:lpstr>
      <vt:lpstr>Wingdings</vt:lpstr>
      <vt:lpstr>Office Theme</vt:lpstr>
      <vt:lpstr>Interactive Visual Data Analysis</vt:lpstr>
      <vt:lpstr>Objectives</vt:lpstr>
      <vt:lpstr>Overview</vt:lpstr>
      <vt:lpstr>Motivation</vt:lpstr>
      <vt:lpstr>Motivation</vt:lpstr>
      <vt:lpstr>Graph visualization</vt:lpstr>
      <vt:lpstr>Graph data</vt:lpstr>
      <vt:lpstr>Graph data</vt:lpstr>
      <vt:lpstr>Graph data</vt:lpstr>
      <vt:lpstr>Graph data</vt:lpstr>
      <vt:lpstr>Graph data</vt:lpstr>
      <vt:lpstr>Analytical questions for graph data</vt:lpstr>
      <vt:lpstr>Analytical questions for graph data</vt:lpstr>
      <vt:lpstr>Analytical questions for graph data</vt:lpstr>
      <vt:lpstr>Analytical questions for graph data</vt:lpstr>
      <vt:lpstr>Basic visual representations</vt:lpstr>
      <vt:lpstr>Node-link representations</vt:lpstr>
      <vt:lpstr>Node-link representations</vt:lpstr>
      <vt:lpstr>Node-link representations</vt:lpstr>
      <vt:lpstr>Node-link representations</vt:lpstr>
      <vt:lpstr>Node-link representations</vt:lpstr>
      <vt:lpstr>Node-link representations</vt:lpstr>
      <vt:lpstr>Node-link representations</vt:lpstr>
      <vt:lpstr>Node-link representations</vt:lpstr>
      <vt:lpstr>Node-link representations</vt:lpstr>
      <vt:lpstr>Node-link representations</vt:lpstr>
      <vt:lpstr>Node-link representations</vt:lpstr>
      <vt:lpstr>Node-link representations</vt:lpstr>
      <vt:lpstr>Node-link representations</vt:lpstr>
      <vt:lpstr>Node-link representations</vt:lpstr>
      <vt:lpstr>Basic visual representations</vt:lpstr>
      <vt:lpstr>Matrix representations</vt:lpstr>
      <vt:lpstr>Matrix representations</vt:lpstr>
      <vt:lpstr>Matrix representations</vt:lpstr>
      <vt:lpstr>Matrix representations</vt:lpstr>
      <vt:lpstr>Basic visual representations</vt:lpstr>
      <vt:lpstr>Implicit representations</vt:lpstr>
      <vt:lpstr>Implicit representations</vt:lpstr>
      <vt:lpstr>Implicit representations</vt:lpstr>
      <vt:lpstr>Implicit representations</vt:lpstr>
      <vt:lpstr>Basic visual representations</vt:lpstr>
      <vt:lpstr>Hybrid representations</vt:lpstr>
      <vt:lpstr>Hybrid representations</vt:lpstr>
      <vt:lpstr>Basic visual representations</vt:lpstr>
      <vt:lpstr>Visualization of multi-faceted graphs</vt:lpstr>
      <vt:lpstr>Visualization of multi-faceted graphs</vt:lpstr>
      <vt:lpstr>Visualization of multi-faceted graphs</vt:lpstr>
      <vt:lpstr>Visualization of multi-faceted graphs</vt:lpstr>
      <vt:lpstr>Visualization of multi-faceted graphs</vt:lpstr>
      <vt:lpstr>Visualization of multi-faceted graphs</vt:lpstr>
      <vt:lpstr>Visualization of multi-faceted graphs</vt:lpstr>
      <vt:lpstr>Visualization of multi-faceted graphs</vt:lpstr>
      <vt:lpstr>Visualization of multi-faceted graphs</vt:lpstr>
      <vt:lpstr>Visualization of multi-faceted graphs</vt:lpstr>
      <vt:lpstr>Visualization of multi-faceted graphs</vt:lpstr>
      <vt:lpstr>Summary</vt:lpstr>
      <vt:lpstr>Assignments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Interactive Visual Data Analysis</dc:title>
  <dc:creator>Christian Tominski</dc:creator>
  <cp:lastModifiedBy>Christian Tominski</cp:lastModifiedBy>
  <cp:revision>350</cp:revision>
  <dcterms:created xsi:type="dcterms:W3CDTF">2021-08-20T10:48:44Z</dcterms:created>
  <dcterms:modified xsi:type="dcterms:W3CDTF">2022-12-19T15:05:03Z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0x010100A672C2AF10406C4FB2D4FFDA8DFFE429</vt:lpwstr>
  </property>
</Properties>
</file>